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microsoft.com/office/2020/02/relationships/classificationlabels" Target="docMetadata/LabelInfo.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autoCompressPictures="0">
  <p:sldMasterIdLst>
    <p:sldMasterId id="2147484551" r:id="rId1"/>
  </p:sldMasterIdLst>
  <p:notesMasterIdLst>
    <p:notesMasterId r:id="rId23"/>
  </p:notesMasterIdLst>
  <p:handoutMasterIdLst>
    <p:handoutMasterId r:id="rId24"/>
  </p:handoutMasterIdLst>
  <p:sldIdLst>
    <p:sldId id="1627" r:id="rId2"/>
    <p:sldId id="1778" r:id="rId3"/>
    <p:sldId id="1684" r:id="rId4"/>
    <p:sldId id="1781" r:id="rId5"/>
    <p:sldId id="2134805649" r:id="rId6"/>
    <p:sldId id="2134805651" r:id="rId7"/>
    <p:sldId id="2134805638" r:id="rId8"/>
    <p:sldId id="1780" r:id="rId9"/>
    <p:sldId id="2134805639" r:id="rId10"/>
    <p:sldId id="2134805650" r:id="rId11"/>
    <p:sldId id="2134805640" r:id="rId12"/>
    <p:sldId id="1779" r:id="rId13"/>
    <p:sldId id="2134805641" r:id="rId14"/>
    <p:sldId id="2134805643" r:id="rId15"/>
    <p:sldId id="2134805644" r:id="rId16"/>
    <p:sldId id="2134805645" r:id="rId17"/>
    <p:sldId id="2134805646" r:id="rId18"/>
    <p:sldId id="2134805647" r:id="rId19"/>
    <p:sldId id="2134805637" r:id="rId20"/>
    <p:sldId id="2134805642" r:id="rId21"/>
    <p:sldId id="2134805601" r:id="rId22"/>
  </p:sldIdLst>
  <p:sldSz cx="12192000" cy="6858000"/>
  <p:notesSz cx="6858000" cy="9144000"/>
  <p:defaultText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5" name="Author" initials="A" lastIdx="0" clrIdx="5"/>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6600"/>
    <a:srgbClr val="FFFFFF"/>
    <a:srgbClr val="3C3C41"/>
    <a:srgbClr val="4BCBEE"/>
    <a:srgbClr val="1392B4"/>
    <a:srgbClr val="0B556A"/>
    <a:srgbClr val="59B4D9"/>
    <a:srgbClr val="EBEBEB"/>
    <a:srgbClr val="FFF100"/>
    <a:srgbClr val="75757A"/>
  </p:clrMru>
  <p:extLst>
    <p:ext uri="{E76CE94A-603C-4142-B9EB-6D1370010A27}">
      <p14:discardImageEditData xmlns:p14="http://schemas.microsoft.com/office/powerpoint/2010/main" val="1"/>
    </p:ext>
    <p:ext uri="{D31A062A-798A-4329-ABDD-BBA856620510}">
      <p14:defaultImageDpi xmlns:p14="http://schemas.microsoft.com/office/powerpoint/2010/main" val="33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B6A6668-CF10-45FF-A608-6A6EA6F3AE0C}" v="5" dt="2023-01-25T18:45:39.19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2A488322-F2BA-4B5B-9748-0D474271808F}" styleName="Medium Style 3 - Accent 6">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6"/>
          </a:solidFill>
        </a:fill>
      </a:tcStyle>
    </a:lastCol>
    <a:firstCol>
      <a:tcTxStyle b="on">
        <a:fontRef idx="minor">
          <a:scrgbClr r="0" g="0" b="0"/>
        </a:fontRef>
        <a:schemeClr val="lt1"/>
      </a:tcTxStyle>
      <a:tcStyle>
        <a:tcBdr/>
        <a:fill>
          <a:solidFill>
            <a:schemeClr val="accent6"/>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6"/>
          </a:solidFill>
        </a:fill>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2" autoAdjust="0"/>
    <p:restoredTop sz="76582" autoAdjust="0"/>
  </p:normalViewPr>
  <p:slideViewPr>
    <p:cSldViewPr snapToGrid="0">
      <p:cViewPr varScale="1">
        <p:scale>
          <a:sx n="81" d="100"/>
          <a:sy n="81" d="100"/>
        </p:scale>
        <p:origin x="824" y="56"/>
      </p:cViewPr>
      <p:guideLst/>
    </p:cSldViewPr>
  </p:slideViewPr>
  <p:outlineViewPr>
    <p:cViewPr>
      <p:scale>
        <a:sx n="33" d="100"/>
        <a:sy n="33" d="100"/>
      </p:scale>
      <p:origin x="0" y="-2704"/>
    </p:cViewPr>
  </p:outlin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5/10/relationships/revisionInfo" Target="revisionInfo.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2/6/2023 8:15 AM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2/6/2023 8:15 AM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14367" rtl="0" eaLnBrk="1" latinLnBrk="0" hangingPunct="1">
      <a:lnSpc>
        <a:spcPct val="90000"/>
      </a:lnSpc>
      <a:spcAft>
        <a:spcPts val="333"/>
      </a:spcAft>
      <a:defRPr sz="882" kern="1200">
        <a:solidFill>
          <a:schemeClr val="tx1"/>
        </a:solidFill>
        <a:latin typeface="Segoe UI Light" pitchFamily="34" charset="0"/>
        <a:ea typeface="+mn-ea"/>
        <a:cs typeface="+mn-cs"/>
      </a:defRPr>
    </a:lvl1pPr>
    <a:lvl2pPr marL="212982" indent="-105829"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2pPr>
    <a:lvl3pPr marL="328071"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3pPr>
    <a:lvl4pPr marL="482848" indent="-146838"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4pPr>
    <a:lvl5pPr marL="615134" indent="-115090" algn="l" defTabSz="914367" rtl="0" eaLnBrk="1" latinLnBrk="0" hangingPunct="1">
      <a:lnSpc>
        <a:spcPct val="90000"/>
      </a:lnSpc>
      <a:spcAft>
        <a:spcPts val="333"/>
      </a:spcAft>
      <a:buFont typeface="Arial" pitchFamily="34" charset="0"/>
      <a:buChar char="•"/>
      <a:defRPr sz="882" kern="1200">
        <a:solidFill>
          <a:schemeClr val="tx1"/>
        </a:solidFill>
        <a:latin typeface="Segoe UI Light" pitchFamily="34" charset="0"/>
        <a:ea typeface="+mn-ea"/>
        <a:cs typeface="+mn-cs"/>
      </a:defRPr>
    </a:lvl5pPr>
    <a:lvl6pPr marL="2285918" algn="l" defTabSz="914367" rtl="0" eaLnBrk="1" latinLnBrk="0" hangingPunct="1">
      <a:defRPr sz="1176" kern="1200">
        <a:solidFill>
          <a:schemeClr val="tx1"/>
        </a:solidFill>
        <a:latin typeface="+mn-lt"/>
        <a:ea typeface="+mn-ea"/>
        <a:cs typeface="+mn-cs"/>
      </a:defRPr>
    </a:lvl6pPr>
    <a:lvl7pPr marL="2743101" algn="l" defTabSz="914367" rtl="0" eaLnBrk="1" latinLnBrk="0" hangingPunct="1">
      <a:defRPr sz="1176" kern="1200">
        <a:solidFill>
          <a:schemeClr val="tx1"/>
        </a:solidFill>
        <a:latin typeface="+mn-lt"/>
        <a:ea typeface="+mn-ea"/>
        <a:cs typeface="+mn-cs"/>
      </a:defRPr>
    </a:lvl7pPr>
    <a:lvl8pPr marL="3200284" algn="l" defTabSz="914367" rtl="0" eaLnBrk="1" latinLnBrk="0" hangingPunct="1">
      <a:defRPr sz="1176" kern="1200">
        <a:solidFill>
          <a:schemeClr val="tx1"/>
        </a:solidFill>
        <a:latin typeface="+mn-lt"/>
        <a:ea typeface="+mn-ea"/>
        <a:cs typeface="+mn-cs"/>
      </a:defRPr>
    </a:lvl8pPr>
    <a:lvl9pPr marL="3657469" algn="l" defTabSz="914367" rtl="0" eaLnBrk="1" latinLnBrk="0" hangingPunct="1">
      <a:defRPr sz="1176"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r>
              <a:rPr lang="en-US" i="1" dirty="0"/>
              <a:t>Before delivering this presentation, review the associated modules on Microsoft Learn (</a:t>
            </a:r>
            <a:r>
              <a:rPr lang="en-US" sz="900" i="1" dirty="0">
                <a:solidFill>
                  <a:schemeClr val="tx2"/>
                </a:solidFill>
              </a:rPr>
              <a:t>https://aka.ms/mslearn-data-engineer)</a:t>
            </a:r>
            <a:r>
              <a:rPr lang="en-US" i="1" dirty="0"/>
              <a:t> and complete the exercise.</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13732019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It’s important to call out that Azure Data Lake Storage Gen2 is </a:t>
            </a:r>
            <a:r>
              <a:rPr lang="en-US" i="1" u="sng" dirty="0"/>
              <a:t>not</a:t>
            </a:r>
            <a:r>
              <a:rPr lang="en-US" i="1" u="none" dirty="0"/>
              <a:t> a separate service from Azure Storage – it’s a capability that can be enabled using the Hierarchical Namespace configuration option for a blob container. The previous version of Azure Data Lake Storage </a:t>
            </a:r>
            <a:r>
              <a:rPr lang="en-US" i="1" u="sng" dirty="0"/>
              <a:t>was</a:t>
            </a:r>
            <a:r>
              <a:rPr lang="en-US" i="1" u="none" dirty="0"/>
              <a:t> a separate service, but the capabilities have been enhanced and integrated into Azure Storage to provide a simpler solution that builds on the global scalability already inherent in Azure Storage.</a:t>
            </a:r>
          </a:p>
          <a:p>
            <a:endParaRPr lang="en-US" i="1" u="none" dirty="0"/>
          </a:p>
          <a:p>
            <a:r>
              <a:rPr lang="en-US" i="1" u="none" dirty="0"/>
              <a:t>Note that although the inclusion of slashes” in blob names when using a “standard” blob container gives the appearance of a hierarchical “folder-based” storage solution, it’s really just a convenient way to organize blobs in a namespace – you can’t manage the folders as objects independently of the blobs they contain. With the hierarchical namespace enabled, you can perform folder-level operations, such as setting access permissions.</a:t>
            </a:r>
            <a:endParaRPr lang="en-US" i="1"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10</a:t>
            </a:fld>
            <a:endParaRPr lang="en-US" dirty="0"/>
          </a:p>
        </p:txBody>
      </p:sp>
    </p:spTree>
    <p:extLst>
      <p:ext uri="{BB962C8B-B14F-4D97-AF65-F5344CB8AC3E}">
        <p14:creationId xmlns:p14="http://schemas.microsoft.com/office/powerpoint/2010/main" val="20012586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11</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42054239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12</a:t>
            </a:fld>
            <a:endParaRPr lang="en-US" dirty="0"/>
          </a:p>
        </p:txBody>
      </p:sp>
    </p:spTree>
    <p:extLst>
      <p:ext uri="{BB962C8B-B14F-4D97-AF65-F5344CB8AC3E}">
        <p14:creationId xmlns:p14="http://schemas.microsoft.com/office/powerpoint/2010/main" val="6104858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Azure Synapse Analytics is an Azure service that combines multiple data integration, processing, and analytical capabilities. The core Azure resource is a </a:t>
            </a:r>
            <a:r>
              <a:rPr lang="en-US" b="1" i="1" dirty="0"/>
              <a:t>workspace</a:t>
            </a:r>
            <a:r>
              <a:rPr lang="en-US" b="0" i="1" dirty="0"/>
              <a:t>, but the overall service ca include multiple other Azure resources depending on the capabilities you use. For example, an Azure Storage account resource is created to support a data lake for the workspace, A SQL, Spark, or Data Explorer pool resource is created to provide the compute services for data processing, and other resources may be created to support the overall solution. Data engineers generally don’t need to manage these resources independently, but rather use the </a:t>
            </a:r>
            <a:r>
              <a:rPr lang="en-US" b="1" i="1" dirty="0"/>
              <a:t>Azure Synapse Studio</a:t>
            </a:r>
            <a:r>
              <a:rPr lang="en-US" b="0" i="1" dirty="0"/>
              <a:t> web interface (as shown on the slide) to manage the service as a whole.</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13</a:t>
            </a:fld>
            <a:endParaRPr lang="en-US" dirty="0"/>
          </a:p>
        </p:txBody>
      </p:sp>
    </p:spTree>
    <p:extLst>
      <p:ext uri="{BB962C8B-B14F-4D97-AF65-F5344CB8AC3E}">
        <p14:creationId xmlns:p14="http://schemas.microsoft.com/office/powerpoint/2010/main" val="409588253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An Azure Synapse workspace generally has a default (or “primary”) data lake store, implemented as an Azure Data Lake Storage Gen2 container. You can attach multiple data lake sources to the workspace as required. A lot of data engineering tasks involve ingesting data files into the data lake, processing and transforming the files in the data lake, and loading data from data lake files into analytical stores.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14</a:t>
            </a:fld>
            <a:endParaRPr lang="en-US" dirty="0"/>
          </a:p>
        </p:txBody>
      </p:sp>
    </p:spTree>
    <p:extLst>
      <p:ext uri="{BB962C8B-B14F-4D97-AF65-F5344CB8AC3E}">
        <p14:creationId xmlns:p14="http://schemas.microsoft.com/office/powerpoint/2010/main" val="25184086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If students are already familiar with Azure Data Factory, emphasize that the pipeline functionality in Azure Synapse Analytics is based on the same technology and user experience.</a:t>
            </a:r>
          </a:p>
          <a:p>
            <a:r>
              <a:rPr lang="en-US" i="1" dirty="0"/>
              <a:t>Pipelines are the core integration technology used to implement extract, transform, and load (ETL) or extract, load, and transform (ELT) workloads that bring together data from multiple operational sources into a centralized analytical solution. We’ll explore pipelines in more depth later in the course, so don’t get too deeply into the details here.</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15</a:t>
            </a:fld>
            <a:endParaRPr lang="en-US" dirty="0"/>
          </a:p>
        </p:txBody>
      </p:sp>
    </p:spTree>
    <p:extLst>
      <p:ext uri="{BB962C8B-B14F-4D97-AF65-F5344CB8AC3E}">
        <p14:creationId xmlns:p14="http://schemas.microsoft.com/office/powerpoint/2010/main" val="368234270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SQL is a core skill for any data professional, and man students are likely to already be familiar with SQL language and SQL Server based databases. The key point to make here is that Azure Synapse Analytics provides two similar, but distinct SQL services; a default “serverless” pool that is used to apply SQL operations to structured data files in the data lake, and the ability to create multiple “dedicated” SQL pools that are essentially instances of what was previously called Azure SQL Data Warehouse, and which are used to implement enterprise-scale “massively parallel processing” (MPP) relational data warehouses.</a:t>
            </a:r>
          </a:p>
          <a:p>
            <a:r>
              <a:rPr lang="en-US" i="1" dirty="0"/>
              <a:t>We’ll be exploring both of these SQL capabilities later in the course, so don’t get too deeply into the details here.</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16</a:t>
            </a:fld>
            <a:endParaRPr lang="en-US" dirty="0"/>
          </a:p>
        </p:txBody>
      </p:sp>
    </p:spTree>
    <p:extLst>
      <p:ext uri="{BB962C8B-B14F-4D97-AF65-F5344CB8AC3E}">
        <p14:creationId xmlns:p14="http://schemas.microsoft.com/office/powerpoint/2010/main" val="7009477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Apache Spark is an open-source platform that evolved from big data technologies like Hadoop and Hive. It’s designed to provide high scalability by distributing data processing across multiple worker nodes in a cluster, and can process jobs that are written in a variety of programming languages, including Python, Scala, Java, SQL and others. While you can run jobs that are submitted as scripts or compiled executables (such as Java JARs), it’s extremely common for data engineers (and data analysts, data scientists, and other data professionals) to use Spark interactively through </a:t>
            </a:r>
            <a:r>
              <a:rPr lang="en-US" b="1" i="1" dirty="0"/>
              <a:t>notebooks</a:t>
            </a:r>
            <a:r>
              <a:rPr lang="en-US" b="0" i="1" dirty="0"/>
              <a:t>.</a:t>
            </a:r>
          </a:p>
          <a:p>
            <a:endParaRPr lang="en-US" b="0" i="1" dirty="0"/>
          </a:p>
          <a:p>
            <a:r>
              <a:rPr lang="en-US" b="0" i="1" dirty="0"/>
              <a:t>Azure Synapse Analytics provides the ability to create one or more Spark pools (dynamically managed clusters) and use integrated notebook functionality in Azure Synapse Studio to run data processing and analysis jobs. We’ll be exploring Spark in Azure Synapse Analytics in greater depth later in the course.</a:t>
            </a:r>
            <a:endParaRPr lang="en-US" i="1"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17</a:t>
            </a:fld>
            <a:endParaRPr lang="en-US" dirty="0"/>
          </a:p>
        </p:txBody>
      </p:sp>
    </p:spTree>
    <p:extLst>
      <p:ext uri="{BB962C8B-B14F-4D97-AF65-F5344CB8AC3E}">
        <p14:creationId xmlns:p14="http://schemas.microsoft.com/office/powerpoint/2010/main" val="40556368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Azure Data Explorer is a standalone Azure service that provides a Kusto data analytics engine. In addition to the standalone service, you can create Data Explorer pools in an Azure Synapse Analytics workspace to integrate Kusto data analytics with the rest of your enterprise data analytics.</a:t>
            </a:r>
          </a:p>
          <a:p>
            <a:endParaRPr lang="en-US" i="1" dirty="0"/>
          </a:p>
          <a:p>
            <a:r>
              <a:rPr lang="en-US" i="1" dirty="0"/>
              <a:t>Kusto is particularly effective for querying and analyzing streams of real-time data, such as log files or data from Internet of things (IoT) devices.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18</a:t>
            </a:fld>
            <a:endParaRPr lang="en-US" dirty="0"/>
          </a:p>
        </p:txBody>
      </p:sp>
    </p:spTree>
    <p:extLst>
      <p:ext uri="{BB962C8B-B14F-4D97-AF65-F5344CB8AC3E}">
        <p14:creationId xmlns:p14="http://schemas.microsoft.com/office/powerpoint/2010/main" val="120636678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exercise will take a minimum of an hour to complete, including 10 minutes or so at the start to set up the environment.</a:t>
            </a:r>
          </a:p>
          <a:p>
            <a:r>
              <a:rPr lang="en-US" i="1" dirty="0"/>
              <a:t>Not all students work at the same pace, so you should allow 90 minutes or more as necessary for your class.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19</a:t>
            </a:fld>
            <a:endParaRPr lang="en-US" dirty="0"/>
          </a:p>
        </p:txBody>
      </p:sp>
    </p:spTree>
    <p:extLst>
      <p:ext uri="{BB962C8B-B14F-4D97-AF65-F5344CB8AC3E}">
        <p14:creationId xmlns:p14="http://schemas.microsoft.com/office/powerpoint/2010/main" val="39695346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C9F26854-F9AE-4E32-B2A5-59EE421C280D}" type="datetime8">
              <a:rPr lang="en-US" smtClean="0"/>
              <a:t>2/6/2023 8:15 AM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86257814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20</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19817436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Encourage students to review the online material on Microsoft Learn </a:t>
            </a:r>
            <a:r>
              <a:rPr lang="en-US" i="1"/>
              <a:t>on which this presentation is based.</a:t>
            </a:r>
            <a:endParaRPr lang="en-US" i="1"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21</a:t>
            </a:fld>
            <a:endParaRPr lang="en-US" dirty="0"/>
          </a:p>
        </p:txBody>
      </p:sp>
    </p:spTree>
    <p:extLst>
      <p:ext uri="{BB962C8B-B14F-4D97-AF65-F5344CB8AC3E}">
        <p14:creationId xmlns:p14="http://schemas.microsoft.com/office/powerpoint/2010/main" val="409300342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22098689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Use the slide contents from left to right to discuss the role of a data engineer:</a:t>
            </a:r>
          </a:p>
          <a:p>
            <a:pPr marL="171450" indent="-171450">
              <a:buFont typeface="Arial" panose="020B0604020202020204" pitchFamily="34" charset="0"/>
              <a:buChar char="•"/>
            </a:pPr>
            <a:r>
              <a:rPr lang="en-US" i="1" dirty="0"/>
              <a:t>Data engineers work with a range of data types (structured, semi-structured, and unstructured)</a:t>
            </a:r>
          </a:p>
          <a:p>
            <a:pPr marL="171450" indent="-171450">
              <a:buFont typeface="Arial" panose="020B0604020202020204" pitchFamily="34" charset="0"/>
              <a:buChar char="•"/>
            </a:pPr>
            <a:r>
              <a:rPr lang="en-US" i="1" dirty="0"/>
              <a:t>They perform operations on that data, including integrating systems to connect to multiple data sources, applying transformations to change data structure and format, and consolidating data from multiple sources into a centralized analytical solution.</a:t>
            </a:r>
          </a:p>
          <a:p>
            <a:pPr marL="171450" indent="-171450">
              <a:buFont typeface="Arial" panose="020B0604020202020204" pitchFamily="34" charset="0"/>
              <a:buChar char="•"/>
            </a:pPr>
            <a:r>
              <a:rPr lang="en-US" i="1" dirty="0"/>
              <a:t>To do this, they must be proficient with a range of tools and scripting languages – in particular, SQL and Python, and potentially others.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1608041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No two data estates are the same, but the slide describes some common concepts with which data engineers should be familiar.</a:t>
            </a:r>
          </a:p>
          <a:p>
            <a:r>
              <a:rPr lang="en-US" i="1" dirty="0"/>
              <a:t>We’ll be exploring implementation solutions for each of these concepts throughout the course, so make sure students have a solid grasp of them now, ready to build on in later presentations and exercises.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23077156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slide is complex, so take some time to help students orientate themselves.</a:t>
            </a:r>
          </a:p>
          <a:p>
            <a:r>
              <a:rPr lang="en-US" i="1" dirty="0"/>
              <a:t>The diagram describes the flow from left to right of a typical enterprise data analytics solution. Operational data is generated by applications and devices and must be captured, ingested, and consolidated into analytical stores; from where it can be modeled and visualized in reports and dashboards.</a:t>
            </a:r>
          </a:p>
          <a:p>
            <a:r>
              <a:rPr lang="en-US" i="1" dirty="0"/>
              <a:t>The core technologies covered in this course are in the </a:t>
            </a:r>
            <a:r>
              <a:rPr lang="en-US" b="1" i="1" dirty="0"/>
              <a:t>Data ingestion </a:t>
            </a:r>
            <a:r>
              <a:rPr lang="en-US" i="1" dirty="0"/>
              <a:t>and </a:t>
            </a:r>
            <a:r>
              <a:rPr lang="en-US" b="1" i="1" dirty="0"/>
              <a:t>Analytical data storage and processing </a:t>
            </a:r>
            <a:r>
              <a:rPr lang="en-US" i="1" dirty="0"/>
              <a:t>sections – we’ll be exploring these technologies and using them to implement typical workloads in the presentations and exercises that follow. </a:t>
            </a:r>
          </a:p>
          <a:p>
            <a:r>
              <a:rPr lang="en-US" i="1" dirty="0"/>
              <a:t>Although we’ll briefly touch on Power BI in this course, enterprise-level data modeling and visualization is covered in more depth in course DP-500: Designing and Implementing Enterprise-Scale Analytics Solutions Using Microsoft Azure and Microsoft Power BI.</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6</a:t>
            </a:fld>
            <a:endParaRPr lang="en-US" dirty="0"/>
          </a:p>
        </p:txBody>
      </p:sp>
    </p:spTree>
    <p:extLst>
      <p:ext uri="{BB962C8B-B14F-4D97-AF65-F5344CB8AC3E}">
        <p14:creationId xmlns:p14="http://schemas.microsoft.com/office/powerpoint/2010/main" val="19151181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Allow students a few minutes to think about the questions, and then use the animated slide to reveal the correct answers.</a:t>
            </a:r>
          </a:p>
        </p:txBody>
      </p:sp>
      <p:sp>
        <p:nvSpPr>
          <p:cNvPr id="4" name="Header Placeholder 3"/>
          <p:cNvSpPr>
            <a:spLocks noGrp="1"/>
          </p:cNvSpPr>
          <p:nvPr>
            <p:ph type="hdr" sz="quarter"/>
          </p:nvPr>
        </p:nvSpPr>
        <p:spPr/>
        <p:txBody>
          <a:bodyP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
        <p:nvSpPr>
          <p:cNvPr id="5" name="Footer Placeholder 4"/>
          <p:cNvSpPr>
            <a:spLocks noGrp="1"/>
          </p:cNvSpPr>
          <p:nvPr>
            <p:ph type="ftr" sz="quarter" idx="4"/>
          </p:nvPr>
        </p:nvSpPr>
        <p:spPr/>
        <p:txBody>
          <a:bodyPr/>
          <a:lstStyle/>
          <a:p>
            <a:pPr marL="571500" marR="0" lvl="0" indent="0" algn="l" defTabSz="914099" rtl="0" eaLnBrk="0" fontAlgn="auto" latinLnBrk="0" hangingPunct="0">
              <a:lnSpc>
                <a:spcPct val="100000"/>
              </a:lnSpc>
              <a:spcBef>
                <a:spcPts val="0"/>
              </a:spcBef>
              <a:spcAft>
                <a:spcPts val="0"/>
              </a:spcAft>
              <a:buClrTx/>
              <a:buSzTx/>
              <a:buFontTx/>
              <a:buNone/>
              <a:tabLst/>
              <a:defRPr/>
            </a:pPr>
            <a:r>
              <a:rPr kumimoji="0" lang="en-US" sz="400" b="0" i="0" u="none" strike="noStrike" kern="1200" cap="none" spc="0" normalizeH="0" baseline="0" noProof="0" dirty="0">
                <a:ln>
                  <a:noFill/>
                </a:ln>
                <a:gradFill>
                  <a:gsLst>
                    <a:gs pos="0">
                      <a:prstClr val="black"/>
                    </a:gs>
                    <a:gs pos="100000">
                      <a:prstClr val="black"/>
                    </a:gs>
                  </a:gsLst>
                  <a:lin ang="5400000" scaled="0"/>
                </a:gradFill>
                <a:effectLst/>
                <a:uLnTx/>
                <a:uFillTx/>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pPr marL="0" marR="0" lvl="0" indent="0" algn="r" defTabSz="914367" rtl="0" eaLnBrk="1" fontAlgn="auto" latinLnBrk="0" hangingPunct="1">
              <a:lnSpc>
                <a:spcPct val="100000"/>
              </a:lnSpc>
              <a:spcBef>
                <a:spcPts val="0"/>
              </a:spcBef>
              <a:spcAft>
                <a:spcPts val="0"/>
              </a:spcAft>
              <a:buClrTx/>
              <a:buSzTx/>
              <a:buFontTx/>
              <a:buNone/>
              <a:tabLst/>
              <a:defRPr/>
            </a:pPr>
            <a:fld id="{B4008EB6-D09E-4580-8CD6-DDB14511944F}" type="slidenum">
              <a:rPr kumimoji="0" lang="en-US" sz="1200" b="0" i="0" u="none" strike="noStrike" kern="1200" cap="none" spc="0" normalizeH="0" baseline="0" noProof="0" smtClean="0">
                <a:ln>
                  <a:noFill/>
                </a:ln>
                <a:solidFill>
                  <a:prstClr val="black"/>
                </a:solidFill>
                <a:effectLst/>
                <a:uLnTx/>
                <a:uFillTx/>
                <a:latin typeface="Segoe UI" pitchFamily="34" charset="0"/>
                <a:ea typeface="+mn-ea"/>
                <a:cs typeface="+mn-cs"/>
              </a:rPr>
              <a:pPr marL="0" marR="0" lvl="0" indent="0" algn="r" defTabSz="914367" rtl="0" eaLnBrk="1" fontAlgn="auto" latinLnBrk="0" hangingPunct="1">
                <a:lnSpc>
                  <a:spcPct val="100000"/>
                </a:lnSpc>
                <a:spcBef>
                  <a:spcPts val="0"/>
                </a:spcBef>
                <a:spcAft>
                  <a:spcPts val="0"/>
                </a:spcAft>
                <a:buClrTx/>
                <a:buSzTx/>
                <a:buFontTx/>
                <a:buNone/>
                <a:tabLst/>
                <a:defRPr/>
              </a:pPr>
              <a:t>7</a:t>
            </a:fld>
            <a:endParaRPr kumimoji="0" lang="en-US" sz="1200" b="0" i="0" u="none" strike="noStrike" kern="1200" cap="none" spc="0" normalizeH="0" baseline="0" noProof="0" dirty="0">
              <a:ln>
                <a:noFill/>
              </a:ln>
              <a:solidFill>
                <a:prstClr val="black"/>
              </a:solidFill>
              <a:effectLst/>
              <a:uLnTx/>
              <a:uFillTx/>
              <a:latin typeface="Segoe UI" pitchFamily="34" charset="0"/>
              <a:ea typeface="+mn-ea"/>
              <a:cs typeface="+mn-cs"/>
            </a:endParaRPr>
          </a:p>
        </p:txBody>
      </p:sp>
    </p:spTree>
    <p:extLst>
      <p:ext uri="{BB962C8B-B14F-4D97-AF65-F5344CB8AC3E}">
        <p14:creationId xmlns:p14="http://schemas.microsoft.com/office/powerpoint/2010/main" val="387617928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32742" rtl="0" eaLnBrk="1" fontAlgn="auto" latinLnBrk="0" hangingPunct="1">
              <a:lnSpc>
                <a:spcPct val="90000"/>
              </a:lnSpc>
              <a:spcBef>
                <a:spcPts val="0"/>
              </a:spcBef>
              <a:spcAft>
                <a:spcPts val="340"/>
              </a:spcAft>
              <a:buClrTx/>
              <a:buSzTx/>
              <a:buFontTx/>
              <a:buNone/>
              <a:tabLst/>
              <a:defRPr/>
            </a:pPr>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6" name="Slide Number Placeholder 5"/>
          <p:cNvSpPr>
            <a:spLocks noGrp="1"/>
          </p:cNvSpPr>
          <p:nvPr>
            <p:ph type="sldNum" sz="quarter" idx="5"/>
          </p:nvPr>
        </p:nvSpPr>
        <p:spPr/>
        <p:txBody>
          <a:bodyPr/>
          <a:lstStyle/>
          <a:p>
            <a:fld id="{B4008EB6-D09E-4580-8CD6-DDB14511944F}" type="slidenum">
              <a:rPr lang="en-US" smtClean="0"/>
              <a:pPr/>
              <a:t>8</a:t>
            </a:fld>
            <a:endParaRPr lang="en-US" dirty="0"/>
          </a:p>
        </p:txBody>
      </p:sp>
    </p:spTree>
    <p:extLst>
      <p:ext uri="{BB962C8B-B14F-4D97-AF65-F5344CB8AC3E}">
        <p14:creationId xmlns:p14="http://schemas.microsoft.com/office/powerpoint/2010/main" val="21449268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The icons at the top of the diagram on the slide represent Azure Synapse Analytics, Azure HDInsight, and Azure Databricks – all there of which include Open Source “Big Data” processing technologies  - and in particular Apache Spark. The HDFS file system (and other compatible variants) is fundamental to the distributed data processing techniques used in these, and similar, platforms.</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9</a:t>
            </a:fld>
            <a:endParaRPr lang="en-US" dirty="0"/>
          </a:p>
        </p:txBody>
      </p:sp>
    </p:spTree>
    <p:extLst>
      <p:ext uri="{BB962C8B-B14F-4D97-AF65-F5344CB8AC3E}">
        <p14:creationId xmlns:p14="http://schemas.microsoft.com/office/powerpoint/2010/main" val="118878947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1">
    <p:bg>
      <p:bgPr>
        <a:solidFill>
          <a:schemeClr val="bg1"/>
        </a:solidFill>
        <a:effectLst/>
      </p:bgPr>
    </p:bg>
    <p:spTree>
      <p:nvGrpSpPr>
        <p:cNvPr id="1" name=""/>
        <p:cNvGrpSpPr/>
        <p:nvPr/>
      </p:nvGrpSpPr>
      <p:grpSpPr>
        <a:xfrm>
          <a:off x="0" y="0"/>
          <a:ext cx="0" cy="0"/>
          <a:chOff x="0" y="0"/>
          <a:chExt cx="0" cy="0"/>
        </a:xfrm>
      </p:grpSpPr>
      <p:sp>
        <p:nvSpPr>
          <p:cNvPr id="13" name="Title 1">
            <a:extLst>
              <a:ext uri="{FF2B5EF4-FFF2-40B4-BE49-F238E27FC236}">
                <a16:creationId xmlns:a16="http://schemas.microsoft.com/office/drawing/2014/main" id="{4A36DC34-EED6-8F49-8473-3802F6C2A3D1}"/>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3600" strike="noStrike" spc="-49" baseline="0">
                <a:solidFill>
                  <a:schemeClr val="tx2"/>
                </a:solidFill>
              </a:defRPr>
            </a:lvl1pPr>
          </a:lstStyle>
          <a:p>
            <a:r>
              <a:rPr lang="en-US">
                <a:solidFill>
                  <a:schemeClr val="tx1"/>
                </a:solidFill>
              </a:rPr>
              <a:t>Microsoft Azure title</a:t>
            </a:r>
            <a:endParaRPr lang="en-US"/>
          </a:p>
        </p:txBody>
      </p:sp>
      <p:sp>
        <p:nvSpPr>
          <p:cNvPr id="14" name="Text Placeholder 10">
            <a:extLst>
              <a:ext uri="{FF2B5EF4-FFF2-40B4-BE49-F238E27FC236}">
                <a16:creationId xmlns:a16="http://schemas.microsoft.com/office/drawing/2014/main" id="{2E500E80-DD0C-EF4F-BB7D-03960A098E1F}"/>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3" name="Footer Placeholder 1">
            <a:extLst>
              <a:ext uri="{FF2B5EF4-FFF2-40B4-BE49-F238E27FC236}">
                <a16:creationId xmlns:a16="http://schemas.microsoft.com/office/drawing/2014/main" id="{F8B43D0D-A719-438E-B092-F8DB6E9C956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2" name="Picture 1" descr="Microsoft Azure logo">
            <a:extLst>
              <a:ext uri="{FF2B5EF4-FFF2-40B4-BE49-F238E27FC236}">
                <a16:creationId xmlns:a16="http://schemas.microsoft.com/office/drawing/2014/main" id="{D668B8DE-8869-4679-AEE9-FFC840F28501}"/>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903760765"/>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Layout with footnot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8" name="Text Placeholder 7">
            <a:extLst>
              <a:ext uri="{FF2B5EF4-FFF2-40B4-BE49-F238E27FC236}">
                <a16:creationId xmlns:a16="http://schemas.microsoft.com/office/drawing/2014/main" id="{48CAB561-C133-479D-8083-6FF5A870672B}"/>
              </a:ext>
            </a:extLst>
          </p:cNvPr>
          <p:cNvSpPr>
            <a:spLocks noGrp="1"/>
          </p:cNvSpPr>
          <p:nvPr>
            <p:ph type="body" sz="quarter" idx="12"/>
          </p:nvPr>
        </p:nvSpPr>
        <p:spPr>
          <a:xfrm>
            <a:off x="418643" y="1457325"/>
            <a:ext cx="11354257" cy="1808637"/>
          </a:xfrm>
          <a:prstGeom prst="rect">
            <a:avLst/>
          </a:prstGeom>
        </p:spPr>
        <p:txBody>
          <a:bodyPr lIns="0"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Rectangle 1">
            <a:extLst>
              <a:ext uri="{FF2B5EF4-FFF2-40B4-BE49-F238E27FC236}">
                <a16:creationId xmlns:a16="http://schemas.microsoft.com/office/drawing/2014/main" id="{F5777EA2-9454-422E-AEC3-45CEC596AEB8}"/>
              </a:ext>
            </a:extLst>
          </p:cNvPr>
          <p:cNvSpPr/>
          <p:nvPr userDrawn="1"/>
        </p:nvSpPr>
        <p:spPr bwMode="auto">
          <a:xfrm>
            <a:off x="0" y="4991100"/>
            <a:ext cx="12192000" cy="53340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 name="Text Placeholder 5">
            <a:extLst>
              <a:ext uri="{FF2B5EF4-FFF2-40B4-BE49-F238E27FC236}">
                <a16:creationId xmlns:a16="http://schemas.microsoft.com/office/drawing/2014/main" id="{764357BA-0098-4BE6-A38B-76E4D9E64E6E}"/>
              </a:ext>
            </a:extLst>
          </p:cNvPr>
          <p:cNvSpPr>
            <a:spLocks noGrp="1"/>
          </p:cNvSpPr>
          <p:nvPr>
            <p:ph type="body" sz="quarter" idx="11"/>
          </p:nvPr>
        </p:nvSpPr>
        <p:spPr>
          <a:xfrm>
            <a:off x="418643" y="5057746"/>
            <a:ext cx="11341268" cy="400110"/>
          </a:xfrm>
          <a:prstGeom prst="rect">
            <a:avLst/>
          </a:prstGeom>
        </p:spPr>
        <p:txBody>
          <a:bodyPr lIns="0" rIns="0" anchor="ctr"/>
          <a:lstStyle>
            <a:lvl1pPr>
              <a:defRPr sz="2000"/>
            </a:lvl1pPr>
          </a:lstStyle>
          <a:p>
            <a:pPr lvl="0"/>
            <a:r>
              <a:rPr lang="en-US"/>
              <a:t>Click to edit Master text styles</a:t>
            </a:r>
          </a:p>
        </p:txBody>
      </p:sp>
      <p:sp>
        <p:nvSpPr>
          <p:cNvPr id="10" name="Footer Placeholder 1">
            <a:extLst>
              <a:ext uri="{FF2B5EF4-FFF2-40B4-BE49-F238E27FC236}">
                <a16:creationId xmlns:a16="http://schemas.microsoft.com/office/drawing/2014/main" id="{D2D727ED-2407-4339-9A8E-2F5298EDCC0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3737691"/>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7" name="Text Placeholder 6">
            <a:extLst>
              <a:ext uri="{FF2B5EF4-FFF2-40B4-BE49-F238E27FC236}">
                <a16:creationId xmlns:a16="http://schemas.microsoft.com/office/drawing/2014/main" id="{D2BCC9BD-7254-4C63-A841-78F2C1DF0347}"/>
              </a:ext>
            </a:extLst>
          </p:cNvPr>
          <p:cNvSpPr>
            <a:spLocks noGrp="1"/>
          </p:cNvSpPr>
          <p:nvPr>
            <p:ph type="body" sz="quarter" idx="12"/>
          </p:nvPr>
        </p:nvSpPr>
        <p:spPr>
          <a:xfrm>
            <a:off x="418643" y="1456896"/>
            <a:ext cx="5578932"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45104354-AF0E-4A96-9534-75C5707022FA}"/>
              </a:ext>
            </a:extLst>
          </p:cNvPr>
          <p:cNvSpPr>
            <a:spLocks noGrp="1"/>
          </p:cNvSpPr>
          <p:nvPr>
            <p:ph type="body" sz="quarter" idx="13"/>
          </p:nvPr>
        </p:nvSpPr>
        <p:spPr>
          <a:xfrm>
            <a:off x="6229350" y="1456896"/>
            <a:ext cx="5543550"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1">
            <a:extLst>
              <a:ext uri="{FF2B5EF4-FFF2-40B4-BE49-F238E27FC236}">
                <a16:creationId xmlns:a16="http://schemas.microsoft.com/office/drawing/2014/main" id="{D7B20489-E10E-436F-9A55-5179A38A07C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94212483"/>
      </p:ext>
    </p:extLst>
  </p:cSld>
  <p:clrMapOvr>
    <a:masterClrMapping/>
  </p:clrMapOvr>
  <p:transition>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half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8" name="Text Placeholder 7">
            <a:extLst>
              <a:ext uri="{FF2B5EF4-FFF2-40B4-BE49-F238E27FC236}">
                <a16:creationId xmlns:a16="http://schemas.microsoft.com/office/drawing/2014/main" id="{588AB4B6-D71A-4E7E-A4DC-4E0DAEB462DE}"/>
              </a:ext>
            </a:extLst>
          </p:cNvPr>
          <p:cNvSpPr>
            <a:spLocks noGrp="1"/>
          </p:cNvSpPr>
          <p:nvPr>
            <p:ph type="body" sz="quarter" idx="13"/>
          </p:nvPr>
        </p:nvSpPr>
        <p:spPr>
          <a:xfrm>
            <a:off x="418466"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lang="en-US" sz="2000" kern="1200" spc="0" baseline="0" dirty="0">
                <a:solidFill>
                  <a:schemeClr val="tx1"/>
                </a:solidFill>
                <a:latin typeface="+mn-lt"/>
                <a:ea typeface="+mn-ea"/>
                <a:cs typeface="+mn-cs"/>
              </a:defRPr>
            </a:lvl2pPr>
            <a:lvl3pPr marL="520700" indent="-228600">
              <a:buFont typeface="Arial" panose="020B0604020202020204" pitchFamily="34" charset="0"/>
              <a:buChar char="‒"/>
              <a:defRPr/>
            </a:lvl3pPr>
            <a:lvl4pPr marL="228600" indent="0">
              <a:defRPr/>
            </a:lvl4pPr>
            <a:lvl5pPr marL="228600" indent="0">
              <a:defRPr/>
            </a:lvl5pPr>
          </a:lstStyle>
          <a:p>
            <a:pPr lvl="0"/>
            <a:r>
              <a:rPr lang="en-US"/>
              <a:t>Click to edit Master text styles</a:t>
            </a:r>
          </a:p>
          <a:p>
            <a:pPr lvl="1"/>
            <a:r>
              <a:rPr lang="en-US"/>
              <a:t>Second level</a:t>
            </a:r>
          </a:p>
          <a:p>
            <a:pPr lvl="2"/>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7">
            <a:extLst>
              <a:ext uri="{FF2B5EF4-FFF2-40B4-BE49-F238E27FC236}">
                <a16:creationId xmlns:a16="http://schemas.microsoft.com/office/drawing/2014/main" id="{D559A0EC-5ADC-4A1D-99D3-F1FD1CB25EFC}"/>
              </a:ext>
            </a:extLst>
          </p:cNvPr>
          <p:cNvSpPr>
            <a:spLocks noGrp="1"/>
          </p:cNvSpPr>
          <p:nvPr>
            <p:ph type="body" sz="quarter" idx="14"/>
          </p:nvPr>
        </p:nvSpPr>
        <p:spPr>
          <a:xfrm>
            <a:off x="6364951"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sz="2000"/>
            </a:lvl2pPr>
            <a:lvl3pPr marL="577850" indent="-285750">
              <a:defRPr lang="en-US" sz="1800" kern="1200" spc="0" baseline="0" dirty="0">
                <a:solidFill>
                  <a:schemeClr val="tx1"/>
                </a:solidFill>
                <a:latin typeface="+mn-lt"/>
                <a:ea typeface="+mn-ea"/>
                <a:cs typeface="+mn-cs"/>
              </a:defRPr>
            </a:lvl3pPr>
            <a:lvl4pPr marL="228600" indent="0">
              <a:defRPr/>
            </a:lvl4pPr>
            <a:lvl5pPr marL="228600" indent="0">
              <a:defRPr/>
            </a:lvl5pPr>
          </a:lstStyle>
          <a:p>
            <a:pPr lvl="0"/>
            <a:r>
              <a:rPr lang="en-US"/>
              <a:t>Click to edit Master text styles</a:t>
            </a:r>
          </a:p>
          <a:p>
            <a:pPr lvl="1"/>
            <a:r>
              <a:rPr lang="en-US"/>
              <a:t>Second level</a:t>
            </a:r>
          </a:p>
          <a:p>
            <a:pPr marL="520700" marR="0" lvl="2"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33B916B7-8152-49FF-A164-7DD23659B56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65057001"/>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ulleted Text Layout_two columns_full tex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A943840-546C-404E-809E-352FCE17B65F}"/>
              </a:ext>
            </a:extLst>
          </p:cNvPr>
          <p:cNvSpPr>
            <a:spLocks noGrp="1"/>
          </p:cNvSpPr>
          <p:nvPr>
            <p:ph type="body" sz="quarter" idx="13"/>
          </p:nvPr>
        </p:nvSpPr>
        <p:spPr>
          <a:xfrm>
            <a:off x="418466" y="1456897"/>
            <a:ext cx="5394960" cy="1318310"/>
          </a:xfrm>
          <a:prstGeom prst="rect">
            <a:avLst/>
          </a:prstGeom>
        </p:spPr>
        <p:txBody>
          <a:bodyPr lIns="0" tIns="91440" rIns="0"/>
          <a:lstStyle>
            <a:lvl1pPr>
              <a:defRPr sz="2400"/>
            </a:lvl1pPr>
            <a:lvl2pPr>
              <a:defRPr sz="2000"/>
            </a:lvl2pPr>
            <a:lvl3pPr marL="406400" indent="-285750">
              <a:defRPr lang="en-US" sz="1800" kern="1200" spc="0" baseline="0" dirty="0" smtClean="0">
                <a:solidFill>
                  <a:schemeClr val="tx1"/>
                </a:solidFill>
                <a:latin typeface="+mn-lt"/>
                <a:ea typeface="+mn-ea"/>
                <a:cs typeface="+mn-cs"/>
              </a:defRPr>
            </a:lvl3pPr>
          </a:lstStyle>
          <a:p>
            <a:pPr lvl="0"/>
            <a:r>
              <a:rPr lang="en-US"/>
              <a:t>Click to edit Master text styles</a:t>
            </a:r>
          </a:p>
          <a:p>
            <a:pPr lvl="1"/>
            <a:r>
              <a:rPr lang="en-US"/>
              <a:t>Second level</a:t>
            </a:r>
          </a:p>
          <a:p>
            <a:pPr marL="342900" marR="0" lvl="2" indent="-22225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3922775"/>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DA872E0C-8851-4885-B5B2-7B1AB1EFE27F}"/>
              </a:ext>
            </a:extLst>
          </p:cNvPr>
          <p:cNvSpPr>
            <a:spLocks noGrp="1"/>
          </p:cNvSpPr>
          <p:nvPr>
            <p:ph type="body" sz="quarter" idx="14"/>
          </p:nvPr>
        </p:nvSpPr>
        <p:spPr>
          <a:xfrm>
            <a:off x="6365127" y="1456897"/>
            <a:ext cx="5408231" cy="1246495"/>
          </a:xfrm>
          <a:prstGeom prst="rect">
            <a:avLst/>
          </a:prstGeom>
        </p:spPr>
        <p:txBody>
          <a:bodyPr lIns="0" tIns="91440" rIns="0"/>
          <a:lstStyle>
            <a:lvl1pPr>
              <a:defRPr sz="2400"/>
            </a:lvl1pPr>
            <a:lvl2pPr>
              <a:defRPr sz="2000"/>
            </a:lvl2pPr>
            <a:lvl3pPr marL="342900" indent="-222250">
              <a:buFont typeface="Arial" panose="020B0604020202020204" pitchFamily="34" charset="0"/>
              <a:buChar char="•"/>
              <a:defRPr/>
            </a:lvl3pPr>
          </a:lstStyle>
          <a:p>
            <a:pPr lvl="0"/>
            <a:r>
              <a:rPr lang="en-US"/>
              <a:t>Click to edit Master text styles</a:t>
            </a:r>
          </a:p>
          <a:p>
            <a:pPr lvl="1"/>
            <a:r>
              <a:rPr lang="en-US"/>
              <a:t>Second level</a:t>
            </a:r>
          </a:p>
          <a:p>
            <a:pPr lvl="2"/>
            <a:r>
              <a:rPr lang="en-US"/>
              <a:t>Third level</a:t>
            </a:r>
          </a:p>
        </p:txBody>
      </p:sp>
      <p:sp>
        <p:nvSpPr>
          <p:cNvPr id="4" name="Footer Placeholder 1">
            <a:extLst>
              <a:ext uri="{FF2B5EF4-FFF2-40B4-BE49-F238E27FC236}">
                <a16:creationId xmlns:a16="http://schemas.microsoft.com/office/drawing/2014/main" id="{9E636679-D287-455E-9B40-9D596B9809A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697018092"/>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Bulleted Text Layout_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11B26042-856B-4C9B-AE67-D8165C9BFEDC}"/>
              </a:ext>
            </a:extLst>
          </p:cNvPr>
          <p:cNvSpPr>
            <a:spLocks noGrp="1"/>
          </p:cNvSpPr>
          <p:nvPr>
            <p:ph type="body" sz="quarter" idx="15"/>
          </p:nvPr>
        </p:nvSpPr>
        <p:spPr>
          <a:xfrm>
            <a:off x="418643" y="1456896"/>
            <a:ext cx="5578932" cy="1246495"/>
          </a:xfrm>
          <a:prstGeom prst="rect">
            <a:avLst/>
          </a:prstGeom>
          <a:solidFill>
            <a:schemeClr val="bg1">
              <a:lumMod val="95000"/>
            </a:schemeClr>
          </a:solidFill>
        </p:spPr>
        <p:txBody>
          <a:bodyPr wrap="square" tIns="91440">
            <a:spAutoFit/>
          </a:bodyPr>
          <a:lstStyle>
            <a:lvl1pPr>
              <a:defRPr sz="2400"/>
            </a:lvl1pPr>
            <a:lvl3pPr marL="342900" indent="-228600">
              <a:buFont typeface="Arial" panose="020B0604020202020204" pitchFamily="34" charset="0"/>
              <a:buChar char="•"/>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9A37ADC6-B611-40D4-8A03-51AD20762D13}"/>
              </a:ext>
            </a:extLst>
          </p:cNvPr>
          <p:cNvSpPr>
            <a:spLocks noGrp="1"/>
          </p:cNvSpPr>
          <p:nvPr>
            <p:ph type="body" sz="quarter" idx="16"/>
          </p:nvPr>
        </p:nvSpPr>
        <p:spPr>
          <a:xfrm>
            <a:off x="6216920" y="1456896"/>
            <a:ext cx="5544007" cy="1272143"/>
          </a:xfrm>
          <a:prstGeom prst="rect">
            <a:avLst/>
          </a:prstGeom>
          <a:solidFill>
            <a:schemeClr val="bg1">
              <a:lumMod val="95000"/>
            </a:schemeClr>
          </a:solidFill>
        </p:spPr>
        <p:txBody>
          <a:bodyPr tIns="91440">
            <a:spAutoFit/>
          </a:bodyPr>
          <a:lstStyle>
            <a:lvl1pPr>
              <a:defRPr sz="2400"/>
            </a:lvl1pPr>
            <a:lvl3pPr marL="342900" indent="-228600">
              <a:buFont typeface="Arial" panose="020B0604020202020204" pitchFamily="34" charset="0"/>
              <a:buChar char="•"/>
              <a:defRPr lang="en-US" sz="1800" kern="1200" spc="0" baseline="0" dirty="0" smtClean="0">
                <a:solidFill>
                  <a:schemeClr val="tx1"/>
                </a:solidFill>
                <a:latin typeface="+mn-lt"/>
                <a:ea typeface="+mn-ea"/>
                <a:cs typeface="+mn-cs"/>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marL="342900" marR="0" lvl="2" indent="-2286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4D18DD19-84C1-423C-9061-7A04BBDE37A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81908791"/>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oftware Co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Software code</a:t>
            </a:r>
          </a:p>
        </p:txBody>
      </p:sp>
      <p:sp>
        <p:nvSpPr>
          <p:cNvPr id="10" name="Text Placeholder 9">
            <a:extLst>
              <a:ext uri="{FF2B5EF4-FFF2-40B4-BE49-F238E27FC236}">
                <a16:creationId xmlns:a16="http://schemas.microsoft.com/office/drawing/2014/main" id="{F8047BC8-CD6A-41DD-B8E0-4737DD93BABF}"/>
              </a:ext>
            </a:extLst>
          </p:cNvPr>
          <p:cNvSpPr>
            <a:spLocks noGrp="1"/>
          </p:cNvSpPr>
          <p:nvPr>
            <p:ph type="body" sz="quarter" idx="10" hasCustomPrompt="1"/>
          </p:nvPr>
        </p:nvSpPr>
        <p:spPr>
          <a:xfrm>
            <a:off x="418643" y="1457325"/>
            <a:ext cx="11354257" cy="2339102"/>
          </a:xfrm>
          <a:prstGeom prst="rect">
            <a:avLst/>
          </a:prstGeom>
          <a:ln w="19050">
            <a:solidFill>
              <a:schemeClr val="accent4"/>
            </a:solidFill>
          </a:ln>
        </p:spPr>
        <p:txBody>
          <a:bodyPr lIns="137160" tIns="91440" rIns="137160"/>
          <a:lstStyle>
            <a:lvl1pPr>
              <a:defRPr sz="2000">
                <a:latin typeface="Consolas" panose="020B0609020204030204" pitchFamily="49" charset="0"/>
              </a:defRPr>
            </a:lvl1pPr>
          </a:lstStyle>
          <a:p>
            <a:pPr lvl="0"/>
            <a:r>
              <a:rPr lang="en-US"/>
              <a:t>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a:t>
            </a:r>
          </a:p>
        </p:txBody>
      </p:sp>
      <p:sp>
        <p:nvSpPr>
          <p:cNvPr id="4" name="Footer Placeholder 1">
            <a:extLst>
              <a:ext uri="{FF2B5EF4-FFF2-40B4-BE49-F238E27FC236}">
                <a16:creationId xmlns:a16="http://schemas.microsoft.com/office/drawing/2014/main" id="{D1EEFE0E-1172-4AF0-9FFA-3C7C1783C53A}"/>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09482430"/>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Agenda 3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3 rows</a:t>
            </a:r>
          </a:p>
        </p:txBody>
      </p:sp>
      <p:sp>
        <p:nvSpPr>
          <p:cNvPr id="7" name="Text Placeholder 6">
            <a:extLst>
              <a:ext uri="{FF2B5EF4-FFF2-40B4-BE49-F238E27FC236}">
                <a16:creationId xmlns:a16="http://schemas.microsoft.com/office/drawing/2014/main" id="{C40C1B65-53AE-4559-BCFE-31C83CB9F548}"/>
              </a:ext>
            </a:extLst>
          </p:cNvPr>
          <p:cNvSpPr>
            <a:spLocks noGrp="1"/>
          </p:cNvSpPr>
          <p:nvPr>
            <p:ph type="body" sz="quarter" idx="21" hasCustomPrompt="1"/>
          </p:nvPr>
        </p:nvSpPr>
        <p:spPr>
          <a:xfrm>
            <a:off x="4078287" y="1358899"/>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10" name="Text Placeholder 6">
            <a:extLst>
              <a:ext uri="{FF2B5EF4-FFF2-40B4-BE49-F238E27FC236}">
                <a16:creationId xmlns:a16="http://schemas.microsoft.com/office/drawing/2014/main" id="{5928BA4F-8E21-4EC4-B084-5A923473F5E3}"/>
              </a:ext>
            </a:extLst>
          </p:cNvPr>
          <p:cNvSpPr>
            <a:spLocks noGrp="1"/>
          </p:cNvSpPr>
          <p:nvPr>
            <p:ph type="body" sz="quarter" idx="22" hasCustomPrompt="1"/>
          </p:nvPr>
        </p:nvSpPr>
        <p:spPr>
          <a:xfrm>
            <a:off x="4078287" y="2829482"/>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11" name="Text Placeholder 6">
            <a:extLst>
              <a:ext uri="{FF2B5EF4-FFF2-40B4-BE49-F238E27FC236}">
                <a16:creationId xmlns:a16="http://schemas.microsoft.com/office/drawing/2014/main" id="{C91E4A05-D2EB-4AB5-879E-7AC83F36E133}"/>
              </a:ext>
            </a:extLst>
          </p:cNvPr>
          <p:cNvSpPr>
            <a:spLocks noGrp="1"/>
          </p:cNvSpPr>
          <p:nvPr>
            <p:ph type="body" sz="quarter" idx="23" hasCustomPrompt="1"/>
          </p:nvPr>
        </p:nvSpPr>
        <p:spPr>
          <a:xfrm>
            <a:off x="4078287" y="4300064"/>
            <a:ext cx="7695069" cy="1224436"/>
          </a:xfrm>
          <a:prstGeom prst="rect">
            <a:avLst/>
          </a:prstGeom>
        </p:spPr>
        <p:txBody>
          <a:bodyPr vert="horz" wrap="square" lIns="0" tIns="0" rIns="0" bIns="0" rtlCol="0" anchor="ctr">
            <a:noAutofit/>
          </a:bodyPr>
          <a:lstStyle>
            <a:lvl1pPr>
              <a:defRPr lang="en-US" sz="1600" b="0" spc="0" dirty="0">
                <a:solidFill>
                  <a:schemeClr val="tx1"/>
                </a:solidFill>
                <a:latin typeface="+mn-lt"/>
              </a:defRPr>
            </a:lvl1pPr>
          </a:lstStyle>
          <a:p>
            <a:pPr lvl="0">
              <a:lnSpc>
                <a:spcPts val="1765"/>
              </a:lnSpc>
              <a:spcBef>
                <a:spcPts val="882"/>
              </a:spcBef>
            </a:pPr>
            <a:r>
              <a:rPr lang="en-US"/>
              <a:t>Body copy Segoe UI Regular 14/18. The quick brown fox jumps over the lazy dog. The quick brown fox jumps over the lazy dog. </a:t>
            </a:r>
          </a:p>
        </p:txBody>
      </p:sp>
      <p:sp>
        <p:nvSpPr>
          <p:cNvPr id="5" name="Footer Placeholder 1">
            <a:extLst>
              <a:ext uri="{FF2B5EF4-FFF2-40B4-BE49-F238E27FC236}">
                <a16:creationId xmlns:a16="http://schemas.microsoft.com/office/drawing/2014/main" id="{36632599-4450-4B26-B416-F73BFDC6D15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5242"/>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Agenda 4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4 rows</a:t>
            </a:r>
          </a:p>
        </p:txBody>
      </p:sp>
      <p:sp>
        <p:nvSpPr>
          <p:cNvPr id="5" name="Text Placeholder 4"/>
          <p:cNvSpPr>
            <a:spLocks noGrp="1"/>
          </p:cNvSpPr>
          <p:nvPr>
            <p:ph type="body" sz="quarter" idx="11" hasCustomPrompt="1"/>
          </p:nvPr>
        </p:nvSpPr>
        <p:spPr>
          <a:xfrm>
            <a:off x="4078288" y="948613"/>
            <a:ext cx="7695070" cy="896552"/>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2175058"/>
            <a:ext cx="7695070" cy="896552"/>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3401503"/>
            <a:ext cx="7695070"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4627948"/>
            <a:ext cx="7695070" cy="896552"/>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6" name="Footer Placeholder 1">
            <a:extLst>
              <a:ext uri="{FF2B5EF4-FFF2-40B4-BE49-F238E27FC236}">
                <a16:creationId xmlns:a16="http://schemas.microsoft.com/office/drawing/2014/main" id="{2A601E66-ACB9-41E6-B7CB-F4F28DD3718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2329271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Agenda 6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4078288" y="457424"/>
            <a:ext cx="7695070" cy="741783"/>
          </a:xfrm>
          <a:prstGeom prst="rect">
            <a:avLst/>
          </a:prstGeom>
        </p:spPr>
        <p:txBody>
          <a:bodyPr vert="horz" wrap="square" lIns="0" tIns="0" rIns="0" bIns="0" rtlCol="0" anchor="ctr">
            <a:noAutofit/>
          </a:bodyPr>
          <a:lstStyle>
            <a:lvl2pPr>
              <a:defRPr lang="en-US" sz="1800" b="0" dirty="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4" name="Text Placeholder 4"/>
          <p:cNvSpPr>
            <a:spLocks noGrp="1"/>
          </p:cNvSpPr>
          <p:nvPr>
            <p:ph type="body" sz="quarter" idx="15" hasCustomPrompt="1"/>
          </p:nvPr>
        </p:nvSpPr>
        <p:spPr>
          <a:xfrm>
            <a:off x="4078288" y="1322483"/>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6" name="Text Placeholder 4"/>
          <p:cNvSpPr>
            <a:spLocks noGrp="1"/>
          </p:cNvSpPr>
          <p:nvPr>
            <p:ph type="body" sz="quarter" idx="17" hasCustomPrompt="1"/>
          </p:nvPr>
        </p:nvSpPr>
        <p:spPr>
          <a:xfrm>
            <a:off x="4078288" y="2187542"/>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18" name="Text Placeholder 4"/>
          <p:cNvSpPr>
            <a:spLocks noGrp="1"/>
          </p:cNvSpPr>
          <p:nvPr>
            <p:ph type="body" sz="quarter" idx="19" hasCustomPrompt="1"/>
          </p:nvPr>
        </p:nvSpPr>
        <p:spPr>
          <a:xfrm>
            <a:off x="4078288" y="3052601"/>
            <a:ext cx="7695070" cy="741783"/>
          </a:xfrm>
          <a:prstGeom prst="rect">
            <a:avLst/>
          </a:prstGeom>
        </p:spPr>
        <p:txBody>
          <a:bodyPr vert="horz" wrap="square" lIns="0" tIns="0" rIns="0" bIns="0" rtlCol="0" anchor="ctr">
            <a:noAutofit/>
          </a:bodyPr>
          <a:lstStyle>
            <a:lvl2pPr>
              <a:defRPr lang="en-US" sz="1800" b="0"/>
            </a:lvl2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20" name="Text Placeholder 4"/>
          <p:cNvSpPr>
            <a:spLocks noGrp="1"/>
          </p:cNvSpPr>
          <p:nvPr>
            <p:ph type="body" sz="quarter" idx="21" hasCustomPrompt="1"/>
          </p:nvPr>
        </p:nvSpPr>
        <p:spPr>
          <a:xfrm>
            <a:off x="4078288" y="3917660"/>
            <a:ext cx="7695070" cy="741783"/>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782717"/>
            <a:ext cx="7695070" cy="741783"/>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The quick brown fox jumps over the lazy dog. </a:t>
            </a:r>
          </a:p>
        </p:txBody>
      </p:sp>
      <p:sp>
        <p:nvSpPr>
          <p:cNvPr id="6" name="Footer Placeholder 1">
            <a:extLst>
              <a:ext uri="{FF2B5EF4-FFF2-40B4-BE49-F238E27FC236}">
                <a16:creationId xmlns:a16="http://schemas.microsoft.com/office/drawing/2014/main" id="{FFCA3FBD-1532-48BD-BD00-2733D2FFA23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13280100"/>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2"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genda 8 row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743200"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anchor="ctr"/>
          <a:lstStyle>
            <a:lvl1pPr>
              <a:defRPr>
                <a:solidFill>
                  <a:schemeClr val="bg1"/>
                </a:solidFill>
              </a:defRPr>
            </a:lvl1pPr>
          </a:lstStyle>
          <a:p>
            <a:r>
              <a:rPr lang="en-US"/>
              <a:t>Agenda</a:t>
            </a:r>
            <a:br>
              <a:rPr lang="en-US"/>
            </a:br>
            <a:r>
              <a:rPr lang="en-US"/>
              <a:t>8 rows</a:t>
            </a:r>
          </a:p>
        </p:txBody>
      </p:sp>
      <p:sp>
        <p:nvSpPr>
          <p:cNvPr id="5" name="Text Placeholder 4"/>
          <p:cNvSpPr>
            <a:spLocks noGrp="1"/>
          </p:cNvSpPr>
          <p:nvPr>
            <p:ph type="body" sz="quarter" idx="11" hasCustomPrompt="1"/>
          </p:nvPr>
        </p:nvSpPr>
        <p:spPr>
          <a:xfrm>
            <a:off x="4078288" y="466348"/>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4" name="Text Placeholder 4"/>
          <p:cNvSpPr>
            <a:spLocks noGrp="1"/>
          </p:cNvSpPr>
          <p:nvPr>
            <p:ph type="body" sz="quarter" idx="15" hasCustomPrompt="1"/>
          </p:nvPr>
        </p:nvSpPr>
        <p:spPr>
          <a:xfrm>
            <a:off x="4078288" y="1195667"/>
            <a:ext cx="7695069" cy="675889"/>
          </a:xfrm>
          <a:prstGeom prst="rect">
            <a:avLst/>
          </a:prstGeom>
        </p:spPr>
        <p:txBody>
          <a:bodyPr vert="horz" wrap="square" lIns="0" tIns="0" rIns="0" bIns="0" rtlCol="0" anchor="ctr">
            <a:noAutofit/>
          </a:bodyPr>
          <a:lstStyle>
            <a:lvl2pPr>
              <a:defRPr lang="en-US" sz="1600" b="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6" name="Text Placeholder 4"/>
          <p:cNvSpPr>
            <a:spLocks noGrp="1"/>
          </p:cNvSpPr>
          <p:nvPr>
            <p:ph type="body" sz="quarter" idx="17" hasCustomPrompt="1"/>
          </p:nvPr>
        </p:nvSpPr>
        <p:spPr>
          <a:xfrm>
            <a:off x="4078288" y="1924986"/>
            <a:ext cx="7695069" cy="675889"/>
          </a:xfrm>
          <a:prstGeom prst="rect">
            <a:avLst/>
          </a:prstGeom>
        </p:spPr>
        <p:txBody>
          <a:bodyPr vert="horz" wrap="square" lIns="0" tIns="0" rIns="0" bIns="0" rtlCol="0" anchor="ctr">
            <a:noAutofit/>
          </a:bodyPr>
          <a:lstStyle>
            <a:lvl2pPr>
              <a:defRPr lang="en-US" sz="1600" b="0" dirty="0" smtClean="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8" name="Text Placeholder 4"/>
          <p:cNvSpPr>
            <a:spLocks noGrp="1"/>
          </p:cNvSpPr>
          <p:nvPr>
            <p:ph type="body" sz="quarter" idx="19" hasCustomPrompt="1"/>
          </p:nvPr>
        </p:nvSpPr>
        <p:spPr>
          <a:xfrm>
            <a:off x="4078288" y="2654305"/>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20" name="Text Placeholder 4"/>
          <p:cNvSpPr>
            <a:spLocks noGrp="1"/>
          </p:cNvSpPr>
          <p:nvPr>
            <p:ph type="body" sz="quarter" idx="21" hasCustomPrompt="1"/>
          </p:nvPr>
        </p:nvSpPr>
        <p:spPr>
          <a:xfrm>
            <a:off x="4078288" y="3383624"/>
            <a:ext cx="7695069" cy="675889"/>
          </a:xfrm>
          <a:prstGeom prst="rect">
            <a:avLst/>
          </a:prstGeom>
        </p:spPr>
        <p:txBody>
          <a:bodyPr vert="horz" wrap="square" lIns="0" tIns="0" rIns="0" bIns="0" rtlCol="0" anchor="ctr">
            <a:noAutofit/>
          </a:bodyPr>
          <a:lstStyle>
            <a:lvl2pPr>
              <a:defRPr lang="en-US" sz="1600" b="0" dirty="0"/>
            </a:lvl2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4078288" y="4112943"/>
            <a:ext cx="7695069"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10" name="Text Placeholder 4">
            <a:extLst>
              <a:ext uri="{FF2B5EF4-FFF2-40B4-BE49-F238E27FC236}">
                <a16:creationId xmlns:a16="http://schemas.microsoft.com/office/drawing/2014/main" id="{96437053-7BE5-40A0-9B10-9FC884BDC4B6}"/>
              </a:ext>
            </a:extLst>
          </p:cNvPr>
          <p:cNvSpPr>
            <a:spLocks noGrp="1"/>
          </p:cNvSpPr>
          <p:nvPr>
            <p:ph type="body" sz="quarter" idx="23" hasCustomPrompt="1"/>
          </p:nvPr>
        </p:nvSpPr>
        <p:spPr>
          <a:xfrm>
            <a:off x="4078288" y="4842261"/>
            <a:ext cx="7695069"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br>
              <a:rPr lang="en-US"/>
            </a:br>
            <a:r>
              <a:rPr lang="en-US"/>
              <a:t>The quick brown fox jumps over the lazy dog. </a:t>
            </a:r>
          </a:p>
        </p:txBody>
      </p:sp>
      <p:sp>
        <p:nvSpPr>
          <p:cNvPr id="6" name="Footer Placeholder 1">
            <a:extLst>
              <a:ext uri="{FF2B5EF4-FFF2-40B4-BE49-F238E27FC236}">
                <a16:creationId xmlns:a16="http://schemas.microsoft.com/office/drawing/2014/main" id="{0E805036-ED99-4D06-B338-B8D2F2944F4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73795168"/>
      </p:ext>
    </p:extLst>
  </p:cSld>
  <p:clrMapOvr>
    <a:masterClrMapping/>
  </p:clrMapOvr>
  <p:transition>
    <p:fade/>
  </p:transition>
  <p:extLst>
    <p:ext uri="{DCECCB84-F9BA-43D5-87BE-67443E8EF086}">
      <p15:sldGuideLst xmlns:p15="http://schemas.microsoft.com/office/powerpoint/2012/main">
        <p15:guide id="1" pos="1728" userDrawn="1">
          <p15:clr>
            <a:srgbClr val="FBAE40"/>
          </p15:clr>
        </p15:guide>
        <p15:guide id="2" pos="2354"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le Slide 2">
    <p:bg>
      <p:bgPr>
        <a:solidFill>
          <a:schemeClr val="tx2"/>
        </a:solidFill>
        <a:effectLst/>
      </p:bgPr>
    </p:bg>
    <p:spTree>
      <p:nvGrpSpPr>
        <p:cNvPr id="1" name=""/>
        <p:cNvGrpSpPr/>
        <p:nvPr/>
      </p:nvGrpSpPr>
      <p:grpSpPr>
        <a:xfrm>
          <a:off x="0" y="0"/>
          <a:ext cx="0" cy="0"/>
          <a:chOff x="0" y="0"/>
          <a:chExt cx="0" cy="0"/>
        </a:xfrm>
      </p:grpSpPr>
      <p:sp>
        <p:nvSpPr>
          <p:cNvPr id="15" name="Title 1">
            <a:extLst>
              <a:ext uri="{FF2B5EF4-FFF2-40B4-BE49-F238E27FC236}">
                <a16:creationId xmlns:a16="http://schemas.microsoft.com/office/drawing/2014/main" id="{FDD3BB94-DC99-244C-91E3-A9764AF2671E}"/>
              </a:ext>
            </a:extLst>
          </p:cNvPr>
          <p:cNvSpPr>
            <a:spLocks noGrp="1"/>
          </p:cNvSpPr>
          <p:nvPr>
            <p:ph type="title" hasCustomPrompt="1"/>
          </p:nvPr>
        </p:nvSpPr>
        <p:spPr>
          <a:xfrm>
            <a:off x="428681" y="2532448"/>
            <a:ext cx="9630389" cy="1793104"/>
          </a:xfrm>
          <a:prstGeom prst="rect">
            <a:avLst/>
          </a:prstGeom>
          <a:noFill/>
        </p:spPr>
        <p:txBody>
          <a:bodyPr lIns="0" tIns="0" rIns="0" bIns="182880" anchor="b" anchorCtr="0"/>
          <a:lstStyle>
            <a:lvl1pPr>
              <a:defRPr sz="3600" strike="noStrike" spc="-49" baseline="0">
                <a:solidFill>
                  <a:schemeClr val="bg2"/>
                </a:solidFill>
              </a:defRPr>
            </a:lvl1pPr>
          </a:lstStyle>
          <a:p>
            <a:r>
              <a:rPr lang="en-US"/>
              <a:t>Microsoft Azure title</a:t>
            </a:r>
          </a:p>
        </p:txBody>
      </p:sp>
      <p:sp>
        <p:nvSpPr>
          <p:cNvPr id="16" name="Text Placeholder 10">
            <a:extLst>
              <a:ext uri="{FF2B5EF4-FFF2-40B4-BE49-F238E27FC236}">
                <a16:creationId xmlns:a16="http://schemas.microsoft.com/office/drawing/2014/main" id="{63FCEA3C-C822-5A4A-9561-695239EA77C3}"/>
              </a:ext>
            </a:extLst>
          </p:cNvPr>
          <p:cNvSpPr>
            <a:spLocks noGrp="1"/>
          </p:cNvSpPr>
          <p:nvPr>
            <p:ph type="body" sz="quarter" idx="15" hasCustomPrompt="1"/>
          </p:nvPr>
        </p:nvSpPr>
        <p:spPr>
          <a:xfrm>
            <a:off x="442466" y="4350114"/>
            <a:ext cx="9602819" cy="738664"/>
          </a:xfrm>
          <a:prstGeom prst="rect">
            <a:avLst/>
          </a:prstGeom>
        </p:spPr>
        <p:txBody>
          <a:bodyPr/>
          <a:lstStyle>
            <a:lvl1pPr>
              <a:defRPr sz="1800">
                <a:solidFill>
                  <a:schemeClr val="bg2"/>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3" name="Footer Placeholder 1">
            <a:extLst>
              <a:ext uri="{FF2B5EF4-FFF2-40B4-BE49-F238E27FC236}">
                <a16:creationId xmlns:a16="http://schemas.microsoft.com/office/drawing/2014/main" id="{0AA712FF-FC9D-46B5-A459-E64B25CB6DF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2" name="Picture 1" descr="Microsoft Azure logo">
            <a:extLst>
              <a:ext uri="{FF2B5EF4-FFF2-40B4-BE49-F238E27FC236}">
                <a16:creationId xmlns:a16="http://schemas.microsoft.com/office/drawing/2014/main" id="{02DCC0E7-1C9C-415C-8C35-2CC155580D77}"/>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122936248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genda 2 columns">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6728F4B-C908-4F6F-A8F2-43C3195A2FCA}"/>
              </a:ext>
            </a:extLst>
          </p:cNvPr>
          <p:cNvSpPr/>
          <p:nvPr userDrawn="1"/>
        </p:nvSpPr>
        <p:spPr bwMode="auto">
          <a:xfrm>
            <a:off x="0" y="0"/>
            <a:ext cx="2378075"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3088902"/>
            <a:ext cx="1959432" cy="680196"/>
          </a:xfrm>
        </p:spPr>
        <p:txBody>
          <a:bodyPr rIns="0" anchor="ctr"/>
          <a:lstStyle>
            <a:lvl1pPr>
              <a:defRPr>
                <a:solidFill>
                  <a:schemeClr val="bg1"/>
                </a:solidFill>
              </a:defRPr>
            </a:lvl1pPr>
          </a:lstStyle>
          <a:p>
            <a:r>
              <a:rPr lang="en-US"/>
              <a:t>Agenda</a:t>
            </a:r>
            <a:br>
              <a:rPr lang="en-US"/>
            </a:br>
            <a:r>
              <a:rPr lang="en-US"/>
              <a:t>6 rows</a:t>
            </a:r>
          </a:p>
        </p:txBody>
      </p:sp>
      <p:sp>
        <p:nvSpPr>
          <p:cNvPr id="5" name="Text Placeholder 4"/>
          <p:cNvSpPr>
            <a:spLocks noGrp="1"/>
          </p:cNvSpPr>
          <p:nvPr>
            <p:ph type="body" sz="quarter" idx="11" hasCustomPrompt="1"/>
          </p:nvPr>
        </p:nvSpPr>
        <p:spPr>
          <a:xfrm>
            <a:off x="3619500" y="458411"/>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4" name="Text Placeholder 4"/>
          <p:cNvSpPr>
            <a:spLocks noGrp="1"/>
          </p:cNvSpPr>
          <p:nvPr>
            <p:ph type="body" sz="quarter" idx="15" hasCustomPrompt="1"/>
          </p:nvPr>
        </p:nvSpPr>
        <p:spPr>
          <a:xfrm>
            <a:off x="3619500" y="1302262"/>
            <a:ext cx="3330574" cy="675889"/>
          </a:xfrm>
          <a:prstGeom prst="rect">
            <a:avLst/>
          </a:prstGeo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6" name="Text Placeholder 4"/>
          <p:cNvSpPr>
            <a:spLocks noGrp="1"/>
          </p:cNvSpPr>
          <p:nvPr>
            <p:ph type="body" sz="quarter" idx="17" hasCustomPrompt="1"/>
          </p:nvPr>
        </p:nvSpPr>
        <p:spPr>
          <a:xfrm>
            <a:off x="3619500" y="2146113"/>
            <a:ext cx="3330574" cy="675889"/>
          </a:xfrm>
          <a:prstGeom prst="rect">
            <a:avLst/>
          </a:prstGeo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8" name="Text Placeholder 4"/>
          <p:cNvSpPr>
            <a:spLocks noGrp="1"/>
          </p:cNvSpPr>
          <p:nvPr>
            <p:ph type="body" sz="quarter" idx="19" hasCustomPrompt="1"/>
          </p:nvPr>
        </p:nvSpPr>
        <p:spPr>
          <a:xfrm>
            <a:off x="3619500" y="2989964"/>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0" name="Text Placeholder 4"/>
          <p:cNvSpPr>
            <a:spLocks noGrp="1"/>
          </p:cNvSpPr>
          <p:nvPr>
            <p:ph type="body" sz="quarter" idx="21" hasCustomPrompt="1"/>
          </p:nvPr>
        </p:nvSpPr>
        <p:spPr>
          <a:xfrm>
            <a:off x="3619500" y="3833815"/>
            <a:ext cx="3330574"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9" name="Text Placeholder 4">
            <a:extLst>
              <a:ext uri="{FF2B5EF4-FFF2-40B4-BE49-F238E27FC236}">
                <a16:creationId xmlns:a16="http://schemas.microsoft.com/office/drawing/2014/main" id="{94990F64-B54A-4123-AFAA-1BF57A1145A0}"/>
              </a:ext>
            </a:extLst>
          </p:cNvPr>
          <p:cNvSpPr>
            <a:spLocks noGrp="1"/>
          </p:cNvSpPr>
          <p:nvPr>
            <p:ph type="body" sz="quarter" idx="22" hasCustomPrompt="1"/>
          </p:nvPr>
        </p:nvSpPr>
        <p:spPr>
          <a:xfrm>
            <a:off x="3619500" y="4677668"/>
            <a:ext cx="3330574"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12" name="Text Placeholder 4">
            <a:extLst>
              <a:ext uri="{FF2B5EF4-FFF2-40B4-BE49-F238E27FC236}">
                <a16:creationId xmlns:a16="http://schemas.microsoft.com/office/drawing/2014/main" id="{B26AB1BC-D652-40F2-83A2-06F6897248D2}"/>
              </a:ext>
            </a:extLst>
          </p:cNvPr>
          <p:cNvSpPr>
            <a:spLocks noGrp="1"/>
          </p:cNvSpPr>
          <p:nvPr>
            <p:ph type="body" sz="quarter" idx="24" hasCustomPrompt="1"/>
          </p:nvPr>
        </p:nvSpPr>
        <p:spPr>
          <a:xfrm>
            <a:off x="8331200" y="458411"/>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3" name="Text Placeholder 4">
            <a:extLst>
              <a:ext uri="{FF2B5EF4-FFF2-40B4-BE49-F238E27FC236}">
                <a16:creationId xmlns:a16="http://schemas.microsoft.com/office/drawing/2014/main" id="{B7BCA0EE-6780-4007-A1E7-E2C766ADB6AC}"/>
              </a:ext>
            </a:extLst>
          </p:cNvPr>
          <p:cNvSpPr>
            <a:spLocks noGrp="1"/>
          </p:cNvSpPr>
          <p:nvPr>
            <p:ph type="body" sz="quarter" idx="25" hasCustomPrompt="1"/>
          </p:nvPr>
        </p:nvSpPr>
        <p:spPr>
          <a:xfrm>
            <a:off x="8331200" y="1302262"/>
            <a:ext cx="3442157" cy="675889"/>
          </a:xfrm>
          <a:prstGeom prst="rect">
            <a:avLst/>
          </a:prstGeom>
        </p:spPr>
        <p:txBody>
          <a:bodyPr vert="horz" wrap="square" lIns="0" tIns="0" rIns="0" bIns="0" rtlCol="0" anchor="ctr">
            <a:noAutofit/>
          </a:bodyPr>
          <a:lstStyle>
            <a:lvl2pPr>
              <a:defRPr lang="en-US" sz="1400" b="0"/>
            </a:lvl2pPr>
          </a:lstStyle>
          <a:p>
            <a:pPr lvl="1">
              <a:buFont typeface="Arial" panose="020B0604020202020204" pitchFamily="34" charset="0"/>
            </a:pPr>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42F7FEE8-0C97-4A8D-B62A-F9127046CA49}"/>
              </a:ext>
            </a:extLst>
          </p:cNvPr>
          <p:cNvSpPr>
            <a:spLocks noGrp="1"/>
          </p:cNvSpPr>
          <p:nvPr>
            <p:ph type="body" sz="quarter" idx="26" hasCustomPrompt="1"/>
          </p:nvPr>
        </p:nvSpPr>
        <p:spPr>
          <a:xfrm>
            <a:off x="8331200" y="2146113"/>
            <a:ext cx="3442157" cy="675889"/>
          </a:xfrm>
          <a:prstGeom prst="rect">
            <a:avLst/>
          </a:prstGeom>
        </p:spPr>
        <p:txBody>
          <a:bodyPr vert="horz" wrap="square" lIns="0" tIns="0" rIns="0" bIns="0" rtlCol="0" anchor="ctr">
            <a:noAutofit/>
          </a:bodyPr>
          <a:lstStyle>
            <a:lvl2pPr>
              <a:defRPr lang="en-US" sz="1400" b="0" dirty="0" smtClean="0"/>
            </a:lvl2pPr>
          </a:lstStyle>
          <a:p>
            <a:pPr lvl="1">
              <a:buFont typeface="Arial" panose="020B0604020202020204" pitchFamily="34" charset="0"/>
            </a:pPr>
            <a:r>
              <a:rPr lang="en-US"/>
              <a:t>Body copy Segoe UI Regular 14/18. The quick brown fox jumps over the lazy dog. </a:t>
            </a:r>
          </a:p>
        </p:txBody>
      </p:sp>
      <p:sp>
        <p:nvSpPr>
          <p:cNvPr id="17" name="Text Placeholder 4">
            <a:extLst>
              <a:ext uri="{FF2B5EF4-FFF2-40B4-BE49-F238E27FC236}">
                <a16:creationId xmlns:a16="http://schemas.microsoft.com/office/drawing/2014/main" id="{A2CDDCC0-5CE0-47BF-9A58-947FAAFE0464}"/>
              </a:ext>
            </a:extLst>
          </p:cNvPr>
          <p:cNvSpPr>
            <a:spLocks noGrp="1"/>
          </p:cNvSpPr>
          <p:nvPr>
            <p:ph type="body" sz="quarter" idx="27" hasCustomPrompt="1"/>
          </p:nvPr>
        </p:nvSpPr>
        <p:spPr>
          <a:xfrm>
            <a:off x="8331200" y="2989964"/>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CE365600-EF9A-4204-AC1D-49DA60EE0BC9}"/>
              </a:ext>
            </a:extLst>
          </p:cNvPr>
          <p:cNvSpPr>
            <a:spLocks noGrp="1"/>
          </p:cNvSpPr>
          <p:nvPr>
            <p:ph type="body" sz="quarter" idx="28" hasCustomPrompt="1"/>
          </p:nvPr>
        </p:nvSpPr>
        <p:spPr>
          <a:xfrm>
            <a:off x="8331200" y="3833815"/>
            <a:ext cx="3442157" cy="675889"/>
          </a:xfrm>
          <a:prstGeom prst="rect">
            <a:avLst/>
          </a:prstGeom>
        </p:spPr>
        <p:txBody>
          <a:bodyPr vert="horz" wrap="square" lIns="0" tIns="0" rIns="0" bIns="0" rtlCol="0" anchor="ctr">
            <a:noAutofit/>
          </a:bodyPr>
          <a:lstStyle>
            <a:lvl2pPr>
              <a:defRPr lang="en-US" sz="1400" b="0" dirty="0"/>
            </a:lvl2pPr>
          </a:lstStyle>
          <a:p>
            <a:pPr lvl="1">
              <a:buFont typeface="Arial" panose="020B0604020202020204" pitchFamily="34" charset="0"/>
            </a:pPr>
            <a:r>
              <a:rPr lang="en-US"/>
              <a:t>Body copy Segoe UI Regular 14/18. The quick brown fox jumps over the lazy dog. </a:t>
            </a:r>
          </a:p>
        </p:txBody>
      </p:sp>
      <p:sp>
        <p:nvSpPr>
          <p:cNvPr id="21" name="Text Placeholder 4">
            <a:extLst>
              <a:ext uri="{FF2B5EF4-FFF2-40B4-BE49-F238E27FC236}">
                <a16:creationId xmlns:a16="http://schemas.microsoft.com/office/drawing/2014/main" id="{7C988AC2-C93F-4C50-A6B6-35E8D243E2D3}"/>
              </a:ext>
            </a:extLst>
          </p:cNvPr>
          <p:cNvSpPr>
            <a:spLocks noGrp="1"/>
          </p:cNvSpPr>
          <p:nvPr>
            <p:ph type="body" sz="quarter" idx="29" hasCustomPrompt="1"/>
          </p:nvPr>
        </p:nvSpPr>
        <p:spPr>
          <a:xfrm>
            <a:off x="8331200" y="4677668"/>
            <a:ext cx="3442157" cy="675889"/>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400" b="0">
                <a:solidFill>
                  <a:schemeClr val="tx1"/>
                </a:solidFill>
              </a:defRPr>
            </a:lvl2pPr>
            <a:lvl3pPr marL="448193" indent="0">
              <a:buNone/>
              <a:defRPr/>
            </a:lvl3pPr>
            <a:lvl4pPr marL="672290" indent="0">
              <a:buNone/>
              <a:defRPr/>
            </a:lvl4pPr>
            <a:lvl5pPr marL="896386" indent="0">
              <a:buNone/>
              <a:defRPr/>
            </a:lvl5pPr>
          </a:lstStyle>
          <a:p>
            <a:pPr lvl="1">
              <a:buFont typeface="Arial" panose="020B0604020202020204" pitchFamily="34" charset="0"/>
            </a:pPr>
            <a:r>
              <a:rPr lang="en-US"/>
              <a:t>Body copy Segoe UI Regular 14/18. The quick brown fox jumps over the lazy dog. </a:t>
            </a:r>
          </a:p>
        </p:txBody>
      </p:sp>
      <p:sp>
        <p:nvSpPr>
          <p:cNvPr id="6" name="Footer Placeholder 1">
            <a:extLst>
              <a:ext uri="{FF2B5EF4-FFF2-40B4-BE49-F238E27FC236}">
                <a16:creationId xmlns:a16="http://schemas.microsoft.com/office/drawing/2014/main" id="{20AEC5E9-15FA-4088-BD82-723F6A9F15A1}"/>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97870291"/>
      </p:ext>
    </p:extLst>
  </p:cSld>
  <p:clrMapOvr>
    <a:masterClrMapping/>
  </p:clrMapOvr>
  <p:transition>
    <p:fade/>
  </p:transition>
  <p:extLst>
    <p:ext uri="{DCECCB84-F9BA-43D5-87BE-67443E8EF086}">
      <p15:sldGuideLst xmlns:p15="http://schemas.microsoft.com/office/powerpoint/2012/main">
        <p15:guide id="1" pos="1728">
          <p15:clr>
            <a:srgbClr val="FBAE40"/>
          </p15:clr>
        </p15:guide>
        <p15:guide id="2" pos="2280"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option 3">
    <p:spTree>
      <p:nvGrpSpPr>
        <p:cNvPr id="1" name=""/>
        <p:cNvGrpSpPr/>
        <p:nvPr/>
      </p:nvGrpSpPr>
      <p:grpSpPr>
        <a:xfrm>
          <a:off x="0" y="0"/>
          <a:ext cx="0" cy="0"/>
          <a:chOff x="0" y="0"/>
          <a:chExt cx="0" cy="0"/>
        </a:xfrm>
      </p:grpSpPr>
      <p:sp>
        <p:nvSpPr>
          <p:cNvPr id="29" name="Title 28">
            <a:extLst>
              <a:ext uri="{FF2B5EF4-FFF2-40B4-BE49-F238E27FC236}">
                <a16:creationId xmlns:a16="http://schemas.microsoft.com/office/drawing/2014/main" id="{DB14B4B7-6595-4F80-A720-AEE6406FDDDB}"/>
              </a:ext>
            </a:extLst>
          </p:cNvPr>
          <p:cNvSpPr>
            <a:spLocks noGrp="1"/>
          </p:cNvSpPr>
          <p:nvPr>
            <p:ph type="title" hasCustomPrompt="1"/>
          </p:nvPr>
        </p:nvSpPr>
        <p:spPr/>
        <p:txBody>
          <a:bodyPr/>
          <a:lstStyle/>
          <a:p>
            <a:r>
              <a:rPr lang="en-US"/>
              <a:t>Text layout three columns images and text</a:t>
            </a:r>
          </a:p>
        </p:txBody>
      </p:sp>
      <p:sp>
        <p:nvSpPr>
          <p:cNvPr id="16" name="Rectangle 15">
            <a:extLst>
              <a:ext uri="{FF2B5EF4-FFF2-40B4-BE49-F238E27FC236}">
                <a16:creationId xmlns:a16="http://schemas.microsoft.com/office/drawing/2014/main" id="{A6AC17A7-7CAA-4CA5-89CD-184D76C19F56}"/>
              </a:ext>
              <a:ext uri="{C183D7F6-B498-43B3-948B-1728B52AA6E4}">
                <adec:decorative xmlns:adec="http://schemas.microsoft.com/office/drawing/2017/decorative" val="1"/>
              </a:ext>
            </a:extLst>
          </p:cNvPr>
          <p:cNvSpPr/>
          <p:nvPr userDrawn="1"/>
        </p:nvSpPr>
        <p:spPr bwMode="auto">
          <a:xfrm>
            <a:off x="468134"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E501F238-570E-E648-9E57-DAA86A7A8ED3}"/>
              </a:ext>
            </a:extLst>
          </p:cNvPr>
          <p:cNvSpPr>
            <a:spLocks noGrp="1"/>
          </p:cNvSpPr>
          <p:nvPr>
            <p:ph type="pic" sz="quarter" idx="21" hasCustomPrompt="1"/>
          </p:nvPr>
        </p:nvSpPr>
        <p:spPr>
          <a:xfrm>
            <a:off x="592758"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19" name="Text Placeholder 4">
            <a:extLst>
              <a:ext uri="{FF2B5EF4-FFF2-40B4-BE49-F238E27FC236}">
                <a16:creationId xmlns:a16="http://schemas.microsoft.com/office/drawing/2014/main" id="{F22038DD-9076-B34B-B54A-107DF3F024EE}"/>
              </a:ext>
            </a:extLst>
          </p:cNvPr>
          <p:cNvSpPr>
            <a:spLocks noGrp="1"/>
          </p:cNvSpPr>
          <p:nvPr>
            <p:ph type="body" sz="quarter" idx="17" hasCustomPrompt="1"/>
          </p:nvPr>
        </p:nvSpPr>
        <p:spPr>
          <a:xfrm>
            <a:off x="418643" y="4889029"/>
            <a:ext cx="365293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3" name="Rectangle 2">
            <a:extLst>
              <a:ext uri="{FF2B5EF4-FFF2-40B4-BE49-F238E27FC236}">
                <a16:creationId xmlns:a16="http://schemas.microsoft.com/office/drawing/2014/main" id="{7A2E6301-6404-4EF3-A39A-8E79FFA3C974}"/>
              </a:ext>
              <a:ext uri="{C183D7F6-B498-43B3-948B-1728B52AA6E4}">
                <adec:decorative xmlns:adec="http://schemas.microsoft.com/office/drawing/2017/decorative" val="1"/>
              </a:ext>
            </a:extLst>
          </p:cNvPr>
          <p:cNvSpPr/>
          <p:nvPr userDrawn="1"/>
        </p:nvSpPr>
        <p:spPr bwMode="auto">
          <a:xfrm>
            <a:off x="4308909"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31" name="Picture Placeholder 7">
            <a:extLst>
              <a:ext uri="{FF2B5EF4-FFF2-40B4-BE49-F238E27FC236}">
                <a16:creationId xmlns:a16="http://schemas.microsoft.com/office/drawing/2014/main" id="{1BE65963-6DE8-471D-88DB-2FC78087003C}"/>
              </a:ext>
            </a:extLst>
          </p:cNvPr>
          <p:cNvSpPr>
            <a:spLocks noGrp="1"/>
          </p:cNvSpPr>
          <p:nvPr>
            <p:ph type="pic" sz="quarter" idx="26" hasCustomPrompt="1"/>
          </p:nvPr>
        </p:nvSpPr>
        <p:spPr>
          <a:xfrm>
            <a:off x="4433534"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21" name="Text Placeholder 4">
            <a:extLst>
              <a:ext uri="{FF2B5EF4-FFF2-40B4-BE49-F238E27FC236}">
                <a16:creationId xmlns:a16="http://schemas.microsoft.com/office/drawing/2014/main" id="{B0C89B53-FA50-F248-AD0B-933DE098D70A}"/>
              </a:ext>
            </a:extLst>
          </p:cNvPr>
          <p:cNvSpPr>
            <a:spLocks noGrp="1"/>
          </p:cNvSpPr>
          <p:nvPr>
            <p:ph type="body" sz="quarter" idx="24" hasCustomPrompt="1"/>
          </p:nvPr>
        </p:nvSpPr>
        <p:spPr>
          <a:xfrm>
            <a:off x="4293969" y="4889029"/>
            <a:ext cx="361838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17" name="Rectangle 16">
            <a:extLst>
              <a:ext uri="{FF2B5EF4-FFF2-40B4-BE49-F238E27FC236}">
                <a16:creationId xmlns:a16="http://schemas.microsoft.com/office/drawing/2014/main" id="{5EC0DAC3-9E26-491C-A10D-7D086E91DB76}"/>
              </a:ext>
              <a:ext uri="{C183D7F6-B498-43B3-948B-1728B52AA6E4}">
                <adec:decorative xmlns:adec="http://schemas.microsoft.com/office/drawing/2017/decorative" val="1"/>
              </a:ext>
            </a:extLst>
          </p:cNvPr>
          <p:cNvSpPr/>
          <p:nvPr userDrawn="1"/>
        </p:nvSpPr>
        <p:spPr bwMode="auto">
          <a:xfrm>
            <a:off x="8159021" y="1456896"/>
            <a:ext cx="3603442" cy="304366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33" name="Picture Placeholder 7">
            <a:extLst>
              <a:ext uri="{FF2B5EF4-FFF2-40B4-BE49-F238E27FC236}">
                <a16:creationId xmlns:a16="http://schemas.microsoft.com/office/drawing/2014/main" id="{907DE53F-AA57-4741-9DAA-A44C19F78D30}"/>
              </a:ext>
            </a:extLst>
          </p:cNvPr>
          <p:cNvSpPr>
            <a:spLocks noGrp="1"/>
          </p:cNvSpPr>
          <p:nvPr>
            <p:ph type="pic" sz="quarter" idx="27" hasCustomPrompt="1"/>
          </p:nvPr>
        </p:nvSpPr>
        <p:spPr>
          <a:xfrm>
            <a:off x="8283647" y="1560579"/>
            <a:ext cx="3354191" cy="2836300"/>
          </a:xfrm>
          <a:prstGeom prst="rect">
            <a:avLst/>
          </a:prstGeom>
          <a:blipFill>
            <a:blip r:embed="rId2"/>
            <a:stretch>
              <a:fillRect/>
            </a:stretch>
          </a:blipFill>
          <a:ln w="19050">
            <a:noFill/>
          </a:ln>
        </p:spPr>
        <p:txBody>
          <a:bodyPr lIns="914400" rIns="91440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078" b="1" kern="1200" spc="0" baseline="0" dirty="0" smtClean="0">
                <a:solidFill>
                  <a:schemeClr val="tx1"/>
                </a:solidFill>
                <a:latin typeface="+mn-lt"/>
                <a:ea typeface="+mn-ea"/>
                <a:cs typeface="Segoe UI" panose="020B0502040204020203" pitchFamily="34" charset="0"/>
              </a:defRPr>
            </a:lvl1pPr>
          </a:lstStyle>
          <a:p>
            <a:r>
              <a:rPr lang="en-US" dirty="0"/>
              <a:t>Drag &amp; drop your</a:t>
            </a:r>
            <a:br>
              <a:rPr lang="en-US" dirty="0"/>
            </a:br>
            <a:r>
              <a:rPr lang="en-US" dirty="0"/>
              <a:t>photo here </a:t>
            </a:r>
            <a:br>
              <a:rPr lang="en-US" dirty="0"/>
            </a:br>
            <a:r>
              <a:rPr lang="en-US" dirty="0"/>
              <a:t>or click or tap icon</a:t>
            </a:r>
            <a:br>
              <a:rPr lang="en-US" dirty="0"/>
            </a:br>
            <a:r>
              <a:rPr lang="en-US" dirty="0"/>
              <a:t>below to insert</a:t>
            </a:r>
          </a:p>
        </p:txBody>
      </p:sp>
      <p:sp>
        <p:nvSpPr>
          <p:cNvPr id="22" name="Text Placeholder 4">
            <a:extLst>
              <a:ext uri="{FF2B5EF4-FFF2-40B4-BE49-F238E27FC236}">
                <a16:creationId xmlns:a16="http://schemas.microsoft.com/office/drawing/2014/main" id="{C11EA858-BBCA-2149-9368-C1FDBC6C8DFD}"/>
              </a:ext>
            </a:extLst>
          </p:cNvPr>
          <p:cNvSpPr>
            <a:spLocks noGrp="1"/>
          </p:cNvSpPr>
          <p:nvPr>
            <p:ph type="body" sz="quarter" idx="25" hasCustomPrompt="1"/>
          </p:nvPr>
        </p:nvSpPr>
        <p:spPr>
          <a:xfrm>
            <a:off x="8144083" y="4889029"/>
            <a:ext cx="3618381" cy="523220"/>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rgbClr val="000000"/>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 The quick brown fox jumps over the lazy dog. </a:t>
            </a:r>
          </a:p>
        </p:txBody>
      </p:sp>
      <p:sp>
        <p:nvSpPr>
          <p:cNvPr id="18" name="Text Placeholder 4">
            <a:extLst>
              <a:ext uri="{FF2B5EF4-FFF2-40B4-BE49-F238E27FC236}">
                <a16:creationId xmlns:a16="http://schemas.microsoft.com/office/drawing/2014/main" id="{6B0E7A2A-440B-4386-BA99-0E3495B2C78A}"/>
              </a:ext>
            </a:extLst>
          </p:cNvPr>
          <p:cNvSpPr>
            <a:spLocks noGrp="1"/>
          </p:cNvSpPr>
          <p:nvPr>
            <p:ph type="body" sz="quarter" idx="28" hasCustomPrompt="1"/>
          </p:nvPr>
        </p:nvSpPr>
        <p:spPr>
          <a:xfrm>
            <a:off x="418643" y="4582416"/>
            <a:ext cx="365293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20" name="Text Placeholder 4">
            <a:extLst>
              <a:ext uri="{FF2B5EF4-FFF2-40B4-BE49-F238E27FC236}">
                <a16:creationId xmlns:a16="http://schemas.microsoft.com/office/drawing/2014/main" id="{84B94875-0E5C-4E1B-9009-179D2480580A}"/>
              </a:ext>
            </a:extLst>
          </p:cNvPr>
          <p:cNvSpPr>
            <a:spLocks noGrp="1"/>
          </p:cNvSpPr>
          <p:nvPr>
            <p:ph type="body" sz="quarter" idx="29" hasCustomPrompt="1"/>
          </p:nvPr>
        </p:nvSpPr>
        <p:spPr>
          <a:xfrm>
            <a:off x="4293969" y="4582416"/>
            <a:ext cx="361838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23" name="Text Placeholder 4">
            <a:extLst>
              <a:ext uri="{FF2B5EF4-FFF2-40B4-BE49-F238E27FC236}">
                <a16:creationId xmlns:a16="http://schemas.microsoft.com/office/drawing/2014/main" id="{122C2A87-F659-470C-9A84-C24B6596BF30}"/>
              </a:ext>
            </a:extLst>
          </p:cNvPr>
          <p:cNvSpPr>
            <a:spLocks noGrp="1"/>
          </p:cNvSpPr>
          <p:nvPr>
            <p:ph type="body" sz="quarter" idx="30" hasCustomPrompt="1"/>
          </p:nvPr>
        </p:nvSpPr>
        <p:spPr>
          <a:xfrm>
            <a:off x="8144083" y="4582416"/>
            <a:ext cx="3618381"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2"/>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4" name="Footer Placeholder 1">
            <a:extLst>
              <a:ext uri="{FF2B5EF4-FFF2-40B4-BE49-F238E27FC236}">
                <a16:creationId xmlns:a16="http://schemas.microsoft.com/office/drawing/2014/main" id="{078D6B2E-04FF-44FF-92BF-A50AB63F5A8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69954851"/>
      </p:ext>
    </p:extLst>
  </p:cSld>
  <p:clrMapOvr>
    <a:masterClrMapping/>
  </p:clrMapOvr>
  <p:transition>
    <p:fade/>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Section slide">
    <p:bg>
      <p:bgPr>
        <a:solidFill>
          <a:schemeClr val="bg1"/>
        </a:solid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B990B4C-4B23-479D-ADA8-DD6E0658DF5A}"/>
              </a:ext>
            </a:extLst>
          </p:cNvPr>
          <p:cNvSpPr/>
          <p:nvPr userDrawn="1"/>
        </p:nvSpPr>
        <p:spPr bwMode="auto">
          <a:xfrm>
            <a:off x="1" y="2526646"/>
            <a:ext cx="9697686" cy="178404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4" name="Title 35"/>
          <p:cNvSpPr>
            <a:spLocks noGrp="1"/>
          </p:cNvSpPr>
          <p:nvPr>
            <p:ph type="title" hasCustomPrompt="1"/>
          </p:nvPr>
        </p:nvSpPr>
        <p:spPr>
          <a:xfrm>
            <a:off x="418644" y="2526646"/>
            <a:ext cx="9189910" cy="1784048"/>
          </a:xfrm>
          <a:prstGeom prst="rect">
            <a:avLst/>
          </a:prstGeom>
          <a:noFill/>
        </p:spPr>
        <p:txBody>
          <a:bodyPr vert="horz" wrap="square" lIns="0" tIns="0" rIns="0" bIns="0" rtlCol="0" anchor="ctr" anchorCtr="0">
            <a:noAutofit/>
          </a:bodyPr>
          <a:lstStyle>
            <a:lvl1pPr>
              <a:defRPr lang="en-US" sz="3600" spc="-49" baseline="0" dirty="0">
                <a:solidFill>
                  <a:schemeClr val="bg1"/>
                </a:solidFill>
              </a:defRPr>
            </a:lvl1pPr>
          </a:lstStyle>
          <a:p>
            <a:pPr marL="0" lvl="0">
              <a:lnSpc>
                <a:spcPts val="5490"/>
              </a:lnSpc>
            </a:pPr>
            <a:r>
              <a:rPr lang="en-US"/>
              <a:t>Section title</a:t>
            </a:r>
          </a:p>
        </p:txBody>
      </p:sp>
      <p:sp>
        <p:nvSpPr>
          <p:cNvPr id="6" name="Rectangle 5">
            <a:extLst>
              <a:ext uri="{FF2B5EF4-FFF2-40B4-BE49-F238E27FC236}">
                <a16:creationId xmlns:a16="http://schemas.microsoft.com/office/drawing/2014/main" id="{E7A7DCD7-2A9A-4303-B73A-A8AA23BAF4B6}"/>
              </a:ext>
            </a:extLst>
          </p:cNvPr>
          <p:cNvSpPr/>
          <p:nvPr userDrawn="1"/>
        </p:nvSpPr>
        <p:spPr bwMode="auto">
          <a:xfrm>
            <a:off x="9697686" y="2526646"/>
            <a:ext cx="2082603" cy="1784048"/>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Rectangle 6">
            <a:extLst>
              <a:ext uri="{FF2B5EF4-FFF2-40B4-BE49-F238E27FC236}">
                <a16:creationId xmlns:a16="http://schemas.microsoft.com/office/drawing/2014/main" id="{C39A4550-468E-4965-BBF3-650AD824060F}"/>
              </a:ext>
            </a:extLst>
          </p:cNvPr>
          <p:cNvSpPr/>
          <p:nvPr userDrawn="1"/>
        </p:nvSpPr>
        <p:spPr bwMode="auto">
          <a:xfrm flipH="1">
            <a:off x="9697686"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7" name="Rectangle 6">
            <a:extLst>
              <a:ext uri="{FF2B5EF4-FFF2-40B4-BE49-F238E27FC236}">
                <a16:creationId xmlns:a16="http://schemas.microsoft.com/office/drawing/2014/main" id="{79F5CEB5-AAB3-4E98-82B0-2B2EDFAC7F19}"/>
              </a:ext>
            </a:extLst>
          </p:cNvPr>
          <p:cNvSpPr/>
          <p:nvPr userDrawn="1"/>
        </p:nvSpPr>
        <p:spPr bwMode="auto">
          <a:xfrm>
            <a:off x="11569483" y="2481083"/>
            <a:ext cx="203874" cy="1875174"/>
          </a:xfrm>
          <a:custGeom>
            <a:avLst/>
            <a:gdLst>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0 w 329334"/>
              <a:gd name="connsiteY4" fmla="*/ 861580 h 1819564"/>
              <a:gd name="connsiteX5" fmla="*/ 0 w 329334"/>
              <a:gd name="connsiteY5" fmla="*/ 0 h 1819564"/>
              <a:gd name="connsiteX0" fmla="*/ 0 w 329334"/>
              <a:gd name="connsiteY0" fmla="*/ 861580 h 1819564"/>
              <a:gd name="connsiteX1" fmla="*/ 0 w 329334"/>
              <a:gd name="connsiteY1" fmla="*/ 0 h 1819564"/>
              <a:gd name="connsiteX2" fmla="*/ 329334 w 329334"/>
              <a:gd name="connsiteY2" fmla="*/ 0 h 1819564"/>
              <a:gd name="connsiteX3" fmla="*/ 329334 w 329334"/>
              <a:gd name="connsiteY3" fmla="*/ 1819564 h 1819564"/>
              <a:gd name="connsiteX4" fmla="*/ 0 w 329334"/>
              <a:gd name="connsiteY4" fmla="*/ 1819564 h 1819564"/>
              <a:gd name="connsiteX5" fmla="*/ 91440 w 329334"/>
              <a:gd name="connsiteY5"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 name="connsiteX4" fmla="*/ 91440 w 329334"/>
              <a:gd name="connsiteY4" fmla="*/ 953020 h 1819564"/>
              <a:gd name="connsiteX0" fmla="*/ 0 w 329334"/>
              <a:gd name="connsiteY0" fmla="*/ 0 h 1819564"/>
              <a:gd name="connsiteX1" fmla="*/ 329334 w 329334"/>
              <a:gd name="connsiteY1" fmla="*/ 0 h 1819564"/>
              <a:gd name="connsiteX2" fmla="*/ 329334 w 329334"/>
              <a:gd name="connsiteY2" fmla="*/ 1819564 h 1819564"/>
              <a:gd name="connsiteX3" fmla="*/ 0 w 329334"/>
              <a:gd name="connsiteY3" fmla="*/ 1819564 h 1819564"/>
            </a:gdLst>
            <a:ahLst/>
            <a:cxnLst>
              <a:cxn ang="0">
                <a:pos x="connsiteX0" y="connsiteY0"/>
              </a:cxn>
              <a:cxn ang="0">
                <a:pos x="connsiteX1" y="connsiteY1"/>
              </a:cxn>
              <a:cxn ang="0">
                <a:pos x="connsiteX2" y="connsiteY2"/>
              </a:cxn>
              <a:cxn ang="0">
                <a:pos x="connsiteX3" y="connsiteY3"/>
              </a:cxn>
            </a:cxnLst>
            <a:rect l="l" t="t" r="r" b="b"/>
            <a:pathLst>
              <a:path w="329334" h="1819564">
                <a:moveTo>
                  <a:pt x="0" y="0"/>
                </a:moveTo>
                <a:lnTo>
                  <a:pt x="329334" y="0"/>
                </a:lnTo>
                <a:lnTo>
                  <a:pt x="329334" y="1819564"/>
                </a:lnTo>
                <a:lnTo>
                  <a:pt x="0" y="1819564"/>
                </a:lnTo>
              </a:path>
            </a:pathLst>
          </a:custGeom>
          <a:noFill/>
          <a:ln w="19050" cap="sq">
            <a:solidFill>
              <a:schemeClr val="accent2"/>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2" name="Picture Placeholder 11">
            <a:extLst>
              <a:ext uri="{FF2B5EF4-FFF2-40B4-BE49-F238E27FC236}">
                <a16:creationId xmlns:a16="http://schemas.microsoft.com/office/drawing/2014/main" id="{A0F18A81-5AF1-41EB-B335-9EF67062969B}"/>
              </a:ext>
            </a:extLst>
          </p:cNvPr>
          <p:cNvSpPr>
            <a:spLocks noGrp="1"/>
          </p:cNvSpPr>
          <p:nvPr>
            <p:ph type="pic" sz="quarter" idx="10"/>
          </p:nvPr>
        </p:nvSpPr>
        <p:spPr>
          <a:xfrm>
            <a:off x="10098361" y="2777952"/>
            <a:ext cx="1281254" cy="1281436"/>
          </a:xfrm>
          <a:prstGeom prst="rect">
            <a:avLst/>
          </a:prstGeom>
        </p:spPr>
        <p:txBody>
          <a:bodyPr anchor="ctr">
            <a:noAutofit/>
          </a:bodyPr>
          <a:lstStyle>
            <a:lvl1pPr algn="ctr">
              <a:defRPr/>
            </a:lvl1pPr>
          </a:lstStyle>
          <a:p>
            <a:endParaRPr lang="en-US" dirty="0"/>
          </a:p>
        </p:txBody>
      </p:sp>
      <p:sp>
        <p:nvSpPr>
          <p:cNvPr id="5" name="Footer Placeholder 1">
            <a:extLst>
              <a:ext uri="{FF2B5EF4-FFF2-40B4-BE49-F238E27FC236}">
                <a16:creationId xmlns:a16="http://schemas.microsoft.com/office/drawing/2014/main" id="{53F6734B-2BB9-44E4-A8BF-B0683C3D0AF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7"/>
            <a:ext cx="5579310" cy="307777"/>
          </a:xfrm>
          <a:prstGeom prst="rect">
            <a:avLst/>
          </a:prstGeom>
        </p:spPr>
        <p:txBody>
          <a:bodyPr wrap="square" lIns="0" tIns="0" rIns="0" bIns="0">
            <a:spAutoFit/>
          </a:bodyPr>
          <a:lstStyle>
            <a:lvl1pPr marL="0" indent="0">
              <a:lnSpc>
                <a:spcPts val="2353"/>
              </a:lnSpc>
              <a:buNone/>
              <a:defRPr lang="en-US" sz="20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0" name="Text Placeholder 4">
            <a:extLst>
              <a:ext uri="{FF2B5EF4-FFF2-40B4-BE49-F238E27FC236}">
                <a16:creationId xmlns:a16="http://schemas.microsoft.com/office/drawing/2014/main" id="{2274B3EB-A97B-4219-A55A-84453528FE77}"/>
              </a:ext>
            </a:extLst>
          </p:cNvPr>
          <p:cNvSpPr>
            <a:spLocks noGrp="1"/>
          </p:cNvSpPr>
          <p:nvPr>
            <p:ph type="body" sz="quarter" idx="45" hasCustomPrompt="1"/>
          </p:nvPr>
        </p:nvSpPr>
        <p:spPr>
          <a:xfrm>
            <a:off x="418643" y="2161629"/>
            <a:ext cx="5579309" cy="338554"/>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4"/>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474101"/>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11" name="Text Placeholder 4">
            <a:extLst>
              <a:ext uri="{FF2B5EF4-FFF2-40B4-BE49-F238E27FC236}">
                <a16:creationId xmlns:a16="http://schemas.microsoft.com/office/drawing/2014/main" id="{6B19B2E5-E29A-4169-8CDD-80FC79D1C862}"/>
              </a:ext>
            </a:extLst>
          </p:cNvPr>
          <p:cNvSpPr>
            <a:spLocks noGrp="1"/>
          </p:cNvSpPr>
          <p:nvPr>
            <p:ph type="body" sz="quarter" idx="46" hasCustomPrompt="1"/>
          </p:nvPr>
        </p:nvSpPr>
        <p:spPr>
          <a:xfrm>
            <a:off x="418643" y="3628878"/>
            <a:ext cx="5579309" cy="338554"/>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accent4"/>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Paragraph title Segoe UI </a:t>
            </a:r>
            <a:r>
              <a:rPr lang="en-US" err="1"/>
              <a:t>Semibold</a:t>
            </a:r>
            <a:r>
              <a:rPr lang="en-US"/>
              <a:t> 14/18</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929012"/>
            <a:ext cx="5579310" cy="76700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440494"/>
            <a:ext cx="5973053" cy="5084006"/>
          </a:xfrm>
          <a:prstGeom prst="rect">
            <a:avLst/>
          </a:prstGeom>
          <a:blipFill>
            <a:blip r:embed="rId2"/>
            <a:stretch>
              <a:fillRect t="-12412" b="-12412"/>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3" name="Footer Placeholder 1">
            <a:extLst>
              <a:ext uri="{FF2B5EF4-FFF2-40B4-BE49-F238E27FC236}">
                <a16:creationId xmlns:a16="http://schemas.microsoft.com/office/drawing/2014/main" id="{C06943B8-583F-41EC-BDD0-C4B2F2271C0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18741288"/>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Photo layout with bullet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2268946"/>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418644" y="3006343"/>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3158965"/>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418644" y="3896362"/>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418644" y="4048984"/>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418644" y="4786381"/>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418644" y="4939001"/>
            <a:ext cx="5579310"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56B6D240-D672-4F0A-95ED-D92FC8351E6D}"/>
              </a:ext>
              <a:ext uri="{C183D7F6-B498-43B3-948B-1728B52AA6E4}">
                <adec:decorative xmlns:adec="http://schemas.microsoft.com/office/drawing/2017/decorative" val="1"/>
              </a:ext>
            </a:extLst>
          </p:cNvPr>
          <p:cNvSpPr/>
          <p:nvPr userDrawn="1"/>
        </p:nvSpPr>
        <p:spPr bwMode="auto">
          <a:xfrm>
            <a:off x="6229842" y="1456897"/>
            <a:ext cx="5543514" cy="4066880"/>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9" name="Picture Placeholder 7">
            <a:extLst>
              <a:ext uri="{FF2B5EF4-FFF2-40B4-BE49-F238E27FC236}">
                <a16:creationId xmlns:a16="http://schemas.microsoft.com/office/drawing/2014/main" id="{CA973F78-0779-41C2-98B4-4547D2CD7C11}"/>
              </a:ext>
            </a:extLst>
          </p:cNvPr>
          <p:cNvSpPr>
            <a:spLocks noGrp="1"/>
          </p:cNvSpPr>
          <p:nvPr>
            <p:ph type="pic" sz="quarter" idx="47" hasCustomPrompt="1"/>
          </p:nvPr>
        </p:nvSpPr>
        <p:spPr>
          <a:xfrm>
            <a:off x="6349678" y="1571850"/>
            <a:ext cx="5303845" cy="3836974"/>
          </a:xfrm>
          <a:prstGeom prst="rect">
            <a:avLst/>
          </a:prstGeom>
          <a:blipFill dpi="0" rotWithShape="1">
            <a:blip r:embed="rId2"/>
            <a:srcRect/>
            <a:stretch>
              <a:fillRect t="-12167" b="-11528"/>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41DA22E1-F19A-4866-9903-D39B8BC0754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880632262"/>
      </p:ext>
    </p:extLst>
  </p:cSld>
  <p:clrMapOvr>
    <a:masterClrMapping/>
  </p:clrMapOvr>
  <p:transition>
    <p:fade/>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Photo layout with bullet text &amp; icons">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5543516" cy="728448"/>
          </a:xfrm>
        </p:spPr>
        <p:txBody>
          <a:bodyPr/>
          <a:lstStyle>
            <a:lvl1pPr>
              <a:defRPr>
                <a:solidFill>
                  <a:schemeClr val="tx1"/>
                </a:solidFill>
              </a:defRPr>
            </a:lvl1pPr>
          </a:lstStyle>
          <a:p>
            <a:r>
              <a:rPr lang="en-US"/>
              <a:t>Photo layout 1</a:t>
            </a:r>
          </a:p>
        </p:txBody>
      </p:sp>
      <p:sp>
        <p:nvSpPr>
          <p:cNvPr id="6" name="Text Placeholder 3">
            <a:extLst>
              <a:ext uri="{FF2B5EF4-FFF2-40B4-BE49-F238E27FC236}">
                <a16:creationId xmlns:a16="http://schemas.microsoft.com/office/drawing/2014/main" id="{1E56201C-07C6-4B48-97C5-8ACFF3D0A97E}"/>
              </a:ext>
            </a:extLst>
          </p:cNvPr>
          <p:cNvSpPr>
            <a:spLocks noGrp="1"/>
          </p:cNvSpPr>
          <p:nvPr>
            <p:ph type="body" sz="quarter" idx="14" hasCustomPrompt="1"/>
          </p:nvPr>
        </p:nvSpPr>
        <p:spPr>
          <a:xfrm>
            <a:off x="418644" y="1456896"/>
            <a:ext cx="5579310" cy="369332"/>
          </a:xfrm>
          <a:prstGeom prst="rect">
            <a:avLst/>
          </a:prstGeom>
        </p:spPr>
        <p:txBody>
          <a:bodyPr wrap="square" lIns="0" tIns="0" rIns="0" bIns="0" anchor="t">
            <a:spAutoFit/>
          </a:bodyPr>
          <a:lstStyle>
            <a:lvl1pPr marL="0" indent="0">
              <a:lnSpc>
                <a:spcPct val="100000"/>
              </a:lnSpc>
              <a:buNone/>
              <a:defRPr lang="en-US" sz="2400" kern="1200" spc="0" baseline="0" dirty="0">
                <a:solidFill>
                  <a:schemeClr val="tx1"/>
                </a:solidFill>
                <a:latin typeface="+mj-lt"/>
                <a:ea typeface="+mn-ea"/>
                <a:cs typeface="+mn-cs"/>
              </a:defRPr>
            </a:lvl1pPr>
            <a:lvl2pPr marL="224097" indent="0">
              <a:buNone/>
              <a:defRPr/>
            </a:lvl2pPr>
            <a:lvl3pPr marL="448193" indent="0">
              <a:buNone/>
              <a:defRPr/>
            </a:lvl3pPr>
            <a:lvl4pPr marL="672290" indent="0">
              <a:buNone/>
              <a:defRPr/>
            </a:lvl4pPr>
            <a:lvl5pPr marL="896386" indent="0">
              <a:buNone/>
              <a:defRPr/>
            </a:lvl5pPr>
          </a:lstStyle>
          <a:p>
            <a:pPr lvl="0"/>
            <a:r>
              <a:rPr lang="en-US"/>
              <a:t>Subhead Segoe UI </a:t>
            </a:r>
            <a:r>
              <a:rPr lang="en-US" err="1"/>
              <a:t>Semibold</a:t>
            </a:r>
            <a:r>
              <a:rPr lang="en-US"/>
              <a:t> 20/24.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1422400" y="2438351"/>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7FA17B80-9C3D-4DD7-B924-02A9E3E600E1}"/>
              </a:ext>
              <a:ext uri="{C183D7F6-B498-43B3-948B-1728B52AA6E4}">
                <adec:decorative xmlns:adec="http://schemas.microsoft.com/office/drawing/2017/decorative" val="1"/>
              </a:ext>
            </a:extLst>
          </p:cNvPr>
          <p:cNvCxnSpPr>
            <a:cxnSpLocks/>
          </p:cNvCxnSpPr>
          <p:nvPr userDrawn="1"/>
        </p:nvCxnSpPr>
        <p:spPr>
          <a:xfrm>
            <a:off x="1422400" y="3147005"/>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1422400" y="3270884"/>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3FD3D5BB-5B0F-44DE-B4B8-000A681CEA94}"/>
              </a:ext>
              <a:ext uri="{C183D7F6-B498-43B3-948B-1728B52AA6E4}">
                <adec:decorative xmlns:adec="http://schemas.microsoft.com/office/drawing/2017/decorative" val="1"/>
              </a:ext>
            </a:extLst>
          </p:cNvPr>
          <p:cNvCxnSpPr>
            <a:cxnSpLocks/>
          </p:cNvCxnSpPr>
          <p:nvPr userDrawn="1"/>
        </p:nvCxnSpPr>
        <p:spPr>
          <a:xfrm>
            <a:off x="1422400" y="3979538"/>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460A0EF6-FA0B-4D44-8315-ED90C5B93C73}"/>
              </a:ext>
            </a:extLst>
          </p:cNvPr>
          <p:cNvSpPr>
            <a:spLocks noGrp="1"/>
          </p:cNvSpPr>
          <p:nvPr>
            <p:ph type="body" sz="quarter" idx="45" hasCustomPrompt="1"/>
          </p:nvPr>
        </p:nvSpPr>
        <p:spPr>
          <a:xfrm>
            <a:off x="1422400" y="4103417"/>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A637605A-2FAC-4994-ACEC-7082FD1D75A8}"/>
              </a:ext>
              <a:ext uri="{C183D7F6-B498-43B3-948B-1728B52AA6E4}">
                <adec:decorative xmlns:adec="http://schemas.microsoft.com/office/drawing/2017/decorative" val="1"/>
              </a:ext>
            </a:extLst>
          </p:cNvPr>
          <p:cNvCxnSpPr>
            <a:cxnSpLocks/>
          </p:cNvCxnSpPr>
          <p:nvPr userDrawn="1"/>
        </p:nvCxnSpPr>
        <p:spPr>
          <a:xfrm>
            <a:off x="1422400" y="4812071"/>
            <a:ext cx="44977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5A88BE58-E914-49A7-B477-3DBF3F91D24F}"/>
              </a:ext>
            </a:extLst>
          </p:cNvPr>
          <p:cNvSpPr>
            <a:spLocks noGrp="1"/>
          </p:cNvSpPr>
          <p:nvPr>
            <p:ph type="body" sz="quarter" idx="46" hasCustomPrompt="1"/>
          </p:nvPr>
        </p:nvSpPr>
        <p:spPr>
          <a:xfrm>
            <a:off x="1422400" y="4935948"/>
            <a:ext cx="4575554" cy="584775"/>
          </a:xfrm>
          <a:prstGeom prst="rect">
            <a:avLst/>
          </a:prstGeom>
        </p:spPr>
        <p:txBody>
          <a:bodyPr lIns="0" tIns="45720" rIns="0" bIns="45720"/>
          <a:lstStyle>
            <a:lvl1pPr marL="0" indent="0">
              <a:lnSpc>
                <a:spcPct val="100000"/>
              </a:lnSpc>
              <a:spcBef>
                <a:spcPts val="0"/>
              </a:spcBef>
              <a:spcAft>
                <a:spcPts val="600"/>
              </a:spcAft>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229842" y="1457324"/>
            <a:ext cx="5973053" cy="4063399"/>
          </a:xfrm>
          <a:prstGeom prst="rect">
            <a:avLst/>
          </a:prstGeom>
          <a:blipFill>
            <a:blip r:embed="rId2"/>
            <a:stretch>
              <a:fillRect t="-33991" b="-34785"/>
            </a:stretch>
          </a:blipFill>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2" name="Footer Placeholder 1">
            <a:extLst>
              <a:ext uri="{FF2B5EF4-FFF2-40B4-BE49-F238E27FC236}">
                <a16:creationId xmlns:a16="http://schemas.microsoft.com/office/drawing/2014/main" id="{5F6EB83D-C2A5-4189-B12B-1320B6ADB9B8}"/>
              </a:ext>
            </a:extLst>
          </p:cNvPr>
          <p:cNvSpPr txBox="1">
            <a:spLocks/>
          </p:cNvSpPr>
          <p:nvPr userDrawn="1"/>
        </p:nvSpPr>
        <p:spPr>
          <a:xfrm>
            <a:off x="418644"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l"/>
            <a:r>
              <a:rPr lang="en-US" dirty="0"/>
              <a:t>© Copyright Microsoft Corporation. All rights reserved.</a:t>
            </a:r>
          </a:p>
        </p:txBody>
      </p:sp>
    </p:spTree>
    <p:extLst>
      <p:ext uri="{BB962C8B-B14F-4D97-AF65-F5344CB8AC3E}">
        <p14:creationId xmlns:p14="http://schemas.microsoft.com/office/powerpoint/2010/main" val="976341919"/>
      </p:ext>
    </p:extLst>
  </p:cSld>
  <p:clrMapOvr>
    <a:masterClrMapping/>
  </p:clrMapOvr>
  <p:transition>
    <p:fade/>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Photo layout with 4 rows tex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4" y="440494"/>
            <a:ext cx="11354712" cy="728448"/>
          </a:xfrm>
        </p:spPr>
        <p:txBody>
          <a:bodyPr/>
          <a:lstStyle>
            <a:lvl1pPr>
              <a:defRPr>
                <a:solidFill>
                  <a:schemeClr val="tx1"/>
                </a:solidFill>
              </a:defRPr>
            </a:lvl1pPr>
          </a:lstStyle>
          <a:p>
            <a:r>
              <a:rPr lang="en-US"/>
              <a:t>Photo layout 1</a:t>
            </a:r>
          </a:p>
        </p:txBody>
      </p:sp>
      <p:sp>
        <p:nvSpPr>
          <p:cNvPr id="13" name="Text Placeholder 4">
            <a:extLst>
              <a:ext uri="{FF2B5EF4-FFF2-40B4-BE49-F238E27FC236}">
                <a16:creationId xmlns:a16="http://schemas.microsoft.com/office/drawing/2014/main" id="{22D1B7D7-06FD-4F28-9BBD-A26349C88491}"/>
              </a:ext>
            </a:extLst>
          </p:cNvPr>
          <p:cNvSpPr>
            <a:spLocks noGrp="1"/>
          </p:cNvSpPr>
          <p:nvPr>
            <p:ph type="body" sz="quarter" idx="47" hasCustomPrompt="1"/>
          </p:nvPr>
        </p:nvSpPr>
        <p:spPr>
          <a:xfrm>
            <a:off x="418644" y="1389750"/>
            <a:ext cx="5579310" cy="361539"/>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2000" b="0" i="0" spc="0">
                <a:solidFill>
                  <a:schemeClr val="tx1"/>
                </a:solidFill>
                <a:latin typeface="+mj-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a:t>
            </a:r>
            <a:r>
              <a:rPr lang="en-US" err="1"/>
              <a:t>Semibold</a:t>
            </a:r>
            <a:r>
              <a:rPr lang="en-US"/>
              <a:t> 18/20 </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885051"/>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5E2F051F-FAD1-40B7-AD8D-86ACA838D32B}"/>
              </a:ext>
              <a:ext uri="{C183D7F6-B498-43B3-948B-1728B52AA6E4}">
                <adec:decorative xmlns:adec="http://schemas.microsoft.com/office/drawing/2017/decorative" val="1"/>
              </a:ext>
            </a:extLst>
          </p:cNvPr>
          <p:cNvCxnSpPr>
            <a:cxnSpLocks/>
          </p:cNvCxnSpPr>
          <p:nvPr userDrawn="1"/>
        </p:nvCxnSpPr>
        <p:spPr>
          <a:xfrm>
            <a:off x="418644" y="2723597"/>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865519"/>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A8966B79-BC7C-4DB8-80D4-01380DB97330}"/>
              </a:ext>
              <a:ext uri="{C183D7F6-B498-43B3-948B-1728B52AA6E4}">
                <adec:decorative xmlns:adec="http://schemas.microsoft.com/office/drawing/2017/decorative" val="1"/>
              </a:ext>
            </a:extLst>
          </p:cNvPr>
          <p:cNvCxnSpPr>
            <a:cxnSpLocks/>
          </p:cNvCxnSpPr>
          <p:nvPr userDrawn="1"/>
        </p:nvCxnSpPr>
        <p:spPr>
          <a:xfrm>
            <a:off x="418644" y="3704065"/>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3845987"/>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E69D048A-1B0B-4837-8CE2-BD16F3AE2B1C}"/>
              </a:ext>
              <a:ext uri="{C183D7F6-B498-43B3-948B-1728B52AA6E4}">
                <adec:decorative xmlns:adec="http://schemas.microsoft.com/office/drawing/2017/decorative" val="1"/>
              </a:ext>
            </a:extLst>
          </p:cNvPr>
          <p:cNvCxnSpPr>
            <a:cxnSpLocks/>
          </p:cNvCxnSpPr>
          <p:nvPr userDrawn="1"/>
        </p:nvCxnSpPr>
        <p:spPr>
          <a:xfrm>
            <a:off x="418644" y="4684533"/>
            <a:ext cx="550149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4826457"/>
            <a:ext cx="5579310" cy="696624"/>
          </a:xfrm>
          <a:prstGeom prst="rect">
            <a:avLst/>
          </a:prstGeom>
        </p:spPr>
        <p:txBody>
          <a:bodyPr lIns="0" tIns="45720" rIns="0" bIns="4572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2" name="Rectangle 1">
            <a:extLst>
              <a:ext uri="{FF2B5EF4-FFF2-40B4-BE49-F238E27FC236}">
                <a16:creationId xmlns:a16="http://schemas.microsoft.com/office/drawing/2014/main" id="{680D905E-E7A9-44EC-830B-323C290AAA27}"/>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918" b="-11778"/>
            </a:stretch>
          </a:blipFill>
          <a:ln w="19050">
            <a:noFill/>
          </a:ln>
        </p:spPr>
        <p:txBody>
          <a:bodyPr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C8DC7018-F39B-4B6A-8195-1144FFF36B8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67028065"/>
      </p:ext>
    </p:extLst>
  </p:cSld>
  <p:clrMapOvr>
    <a:masterClrMapping/>
  </p:clrMapOvr>
  <p:transition>
    <p:fade/>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Photo layout with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8" name="Text Placeholder 4">
            <a:extLst>
              <a:ext uri="{FF2B5EF4-FFF2-40B4-BE49-F238E27FC236}">
                <a16:creationId xmlns:a16="http://schemas.microsoft.com/office/drawing/2014/main" id="{9FA36614-3522-794F-B70F-0659F06DAB3B}"/>
              </a:ext>
            </a:extLst>
          </p:cNvPr>
          <p:cNvSpPr>
            <a:spLocks noGrp="1"/>
          </p:cNvSpPr>
          <p:nvPr>
            <p:ph type="body" sz="quarter" idx="44" hasCustomPrompt="1"/>
          </p:nvPr>
        </p:nvSpPr>
        <p:spPr>
          <a:xfrm>
            <a:off x="418644" y="2511910"/>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5" name="Text Placeholder 4">
            <a:extLst>
              <a:ext uri="{FF2B5EF4-FFF2-40B4-BE49-F238E27FC236}">
                <a16:creationId xmlns:a16="http://schemas.microsoft.com/office/drawing/2014/main" id="{7C7AB201-5BBE-4D8C-A466-367843FF4F01}"/>
              </a:ext>
            </a:extLst>
          </p:cNvPr>
          <p:cNvSpPr>
            <a:spLocks noGrp="1"/>
          </p:cNvSpPr>
          <p:nvPr>
            <p:ph type="body" sz="quarter" idx="45" hasCustomPrompt="1"/>
          </p:nvPr>
        </p:nvSpPr>
        <p:spPr>
          <a:xfrm>
            <a:off x="418644" y="3566923"/>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19" name="Text Placeholder 4">
            <a:extLst>
              <a:ext uri="{FF2B5EF4-FFF2-40B4-BE49-F238E27FC236}">
                <a16:creationId xmlns:a16="http://schemas.microsoft.com/office/drawing/2014/main" id="{FAB025A3-3CCD-40EA-99F1-A41DBE40973C}"/>
              </a:ext>
            </a:extLst>
          </p:cNvPr>
          <p:cNvSpPr>
            <a:spLocks noGrp="1"/>
          </p:cNvSpPr>
          <p:nvPr>
            <p:ph type="body" sz="quarter" idx="46" hasCustomPrompt="1"/>
          </p:nvPr>
        </p:nvSpPr>
        <p:spPr>
          <a:xfrm>
            <a:off x="418644" y="4621937"/>
            <a:ext cx="5579310" cy="902563"/>
          </a:xfrm>
          <a:prstGeom prst="rect">
            <a:avLst/>
          </a:prstGeom>
          <a:solidFill>
            <a:schemeClr val="bg2"/>
          </a:solidFill>
        </p:spPr>
        <p:txBody>
          <a:bodyPr lIns="137160" tIns="91440" rIns="137160" bIns="91440" anchor="ctr">
            <a:noAutofit/>
          </a:bodyPr>
          <a:lstStyle>
            <a:lvl1pPr marL="0" indent="0">
              <a:lnSpc>
                <a:spcPct val="100000"/>
              </a:lnSpc>
              <a:spcBef>
                <a:spcPts val="0"/>
              </a:spcBef>
              <a:buFont typeface="Arial" panose="020B0604020202020204" pitchFamily="34" charset="0"/>
              <a:buNone/>
              <a:defRPr sz="16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917" b="-11779"/>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C56D26C9-E199-4EBA-8CF2-616AA349D95C}"/>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25728705"/>
      </p:ext>
    </p:extLst>
  </p:cSld>
  <p:clrMapOvr>
    <a:masterClrMapping/>
  </p:clrMapOvr>
  <p:transition>
    <p:fade/>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Photo layout with single gray filled text box">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5579310" cy="4067603"/>
          </a:xfrm>
          <a:prstGeom prst="rect">
            <a:avLst/>
          </a:prstGeom>
          <a:solidFill>
            <a:schemeClr val="bg2"/>
          </a:solidFill>
        </p:spPr>
        <p:txBody>
          <a:bodyPr lIns="137160" tIns="91440" rIns="137160" bIns="91440" anchor="t">
            <a:noAutofit/>
          </a:bodyPr>
          <a:lstStyle>
            <a:lvl1pPr marL="0" indent="0">
              <a:lnSpc>
                <a:spcPct val="100000"/>
              </a:lnSpc>
              <a:spcBef>
                <a:spcPts val="0"/>
              </a:spcBef>
              <a:spcAft>
                <a:spcPts val="1200"/>
              </a:spcAft>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a:p>
            <a:pPr marL="0" marR="0" lvl="0" indent="0" algn="l" defTabSz="914367" rtl="0" eaLnBrk="1" fontAlgn="auto" latinLnBrk="0" hangingPunct="1">
              <a:lnSpc>
                <a:spcPct val="100000"/>
              </a:lnSpc>
              <a:spcBef>
                <a:spcPts val="0"/>
              </a:spcBef>
              <a:spcAft>
                <a:spcPts val="0"/>
              </a:spcAft>
              <a:buClrTx/>
              <a:buSzPct val="90000"/>
              <a:buFont typeface="Arial" panose="020B0604020202020204" pitchFamily="34" charset="0"/>
              <a:buNone/>
              <a:tabLst/>
              <a:defRPr/>
            </a:pPr>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6229842" y="1456897"/>
            <a:ext cx="5543514"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6349678" y="1564130"/>
            <a:ext cx="5303845" cy="3836973"/>
          </a:xfrm>
          <a:prstGeom prst="rect">
            <a:avLst/>
          </a:prstGeom>
          <a:blipFill dpi="0" rotWithShape="1">
            <a:blip r:embed="rId2"/>
            <a:srcRect/>
            <a:stretch>
              <a:fillRect t="-11669" b="-12027"/>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EF6BF2FC-D0DF-43FB-898E-872D6CBB08E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58859248"/>
      </p:ext>
    </p:extLst>
  </p:cSld>
  <p:clrMapOvr>
    <a:masterClrMapping/>
  </p:clrMapOvr>
  <p:transition>
    <p:fade/>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Photo layout with single gray filled text box 2/3">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7"/>
            <a:ext cx="3659644" cy="4067603"/>
          </a:xfrm>
          <a:prstGeom prst="rect">
            <a:avLst/>
          </a:prstGeom>
          <a:solidFill>
            <a:schemeClr val="bg2"/>
          </a:solidFill>
        </p:spPr>
        <p:txBody>
          <a:bodyPr lIns="137160" tIns="91440" rIns="137160" bIns="91440" anchor="t">
            <a:noAutofit/>
          </a:bodyPr>
          <a:lstStyle>
            <a:lvl1pPr marL="0" indent="0">
              <a:lnSpc>
                <a:spcPct val="100000"/>
              </a:lnSpc>
              <a:spcBef>
                <a:spcPts val="0"/>
              </a:spcBef>
              <a:spcAft>
                <a:spcPts val="1200"/>
              </a:spcAft>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a:p>
            <a:pPr marL="0" marR="0" lvl="0" indent="0" algn="l" defTabSz="914367" rtl="0" eaLnBrk="1" fontAlgn="auto" latinLnBrk="0" hangingPunct="1">
              <a:lnSpc>
                <a:spcPct val="100000"/>
              </a:lnSpc>
              <a:spcBef>
                <a:spcPts val="0"/>
              </a:spcBef>
              <a:spcAft>
                <a:spcPts val="0"/>
              </a:spcAft>
              <a:buClrTx/>
              <a:buSzPct val="90000"/>
              <a:buFont typeface="Arial" panose="020B0604020202020204" pitchFamily="34" charset="0"/>
              <a:buNone/>
              <a:tabLst/>
              <a:defRPr/>
            </a:pPr>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4303713" y="1456897"/>
            <a:ext cx="7469643" cy="4067604"/>
          </a:xfrm>
          <a:prstGeom prst="rect">
            <a:avLst/>
          </a:prstGeom>
          <a:noFill/>
          <a:ln w="19050">
            <a:solidFill>
              <a:schemeClr val="accent4"/>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4432300" y="1564130"/>
            <a:ext cx="7221223" cy="3836974"/>
          </a:xfrm>
          <a:prstGeom prst="rect">
            <a:avLst/>
          </a:prstGeom>
          <a:blipFill dpi="0" rotWithShape="1">
            <a:blip r:embed="rId2"/>
            <a:srcRect/>
            <a:stretch>
              <a:fillRect t="-34423" b="-33990"/>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55197CAA-02CC-4CFA-8726-E127D7D4F56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81882396"/>
      </p:ext>
    </p:extLst>
  </p:cSld>
  <p:clrMapOvr>
    <a:masterClrMapping/>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3 with pictur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rgbClr val="000000"/>
                </a:solidFill>
              </a:defRPr>
            </a:lvl1pPr>
          </a:lstStyle>
          <a:p>
            <a:r>
              <a:rPr lang="en-US"/>
              <a:t>Microsoft Azure title</a:t>
            </a:r>
          </a:p>
        </p:txBody>
      </p:sp>
      <p:sp>
        <p:nvSpPr>
          <p:cNvPr id="9" name="Text Placeholder 10">
            <a:extLst>
              <a:ext uri="{FF2B5EF4-FFF2-40B4-BE49-F238E27FC236}">
                <a16:creationId xmlns:a16="http://schemas.microsoft.com/office/drawing/2014/main" id="{0881A9F1-B3A4-0742-8DAD-18EC8A78C522}"/>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rgbClr val="000000"/>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7" name="Footer Placeholder 1">
            <a:extLst>
              <a:ext uri="{FF2B5EF4-FFF2-40B4-BE49-F238E27FC236}">
                <a16:creationId xmlns:a16="http://schemas.microsoft.com/office/drawing/2014/main" id="{1B6BA0D2-3614-405C-8BB6-C5242154BAD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3" name="Picture 2" descr="Microsoft Azure logo">
            <a:extLst>
              <a:ext uri="{FF2B5EF4-FFF2-40B4-BE49-F238E27FC236}">
                <a16:creationId xmlns:a16="http://schemas.microsoft.com/office/drawing/2014/main" id="{CF49581D-D3CF-40EF-B525-95539EB7C2D1}"/>
              </a:ext>
            </a:extLst>
          </p:cNvPr>
          <p:cNvPicPr>
            <a:picLocks noChangeAspect="1"/>
          </p:cNvPicPr>
          <p:nvPr userDrawn="1"/>
        </p:nvPicPr>
        <p:blipFill>
          <a:blip r:embed="rId2"/>
          <a:stretch>
            <a:fillRect/>
          </a:stretch>
        </p:blipFill>
        <p:spPr>
          <a:xfrm>
            <a:off x="136885" y="159691"/>
            <a:ext cx="2635247" cy="871753"/>
          </a:xfrm>
          <a:prstGeom prst="rect">
            <a:avLst/>
          </a:prstGeom>
        </p:spPr>
      </p:pic>
      <p:pic>
        <p:nvPicPr>
          <p:cNvPr id="4" name="Picture 3">
            <a:extLst>
              <a:ext uri="{FF2B5EF4-FFF2-40B4-BE49-F238E27FC236}">
                <a16:creationId xmlns:a16="http://schemas.microsoft.com/office/drawing/2014/main" id="{98CDC23F-FCF7-47E1-B4DA-D74A0C28B554}"/>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5857617" y="0"/>
            <a:ext cx="5973790" cy="6858000"/>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Photo layout with text in vertical layout">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679BB11B-CD9D-4B8D-B054-AE4D87B29C75}"/>
              </a:ext>
            </a:extLst>
          </p:cNvPr>
          <p:cNvSpPr>
            <a:spLocks noGrp="1"/>
          </p:cNvSpPr>
          <p:nvPr>
            <p:ph type="title" hasCustomPrompt="1"/>
          </p:nvPr>
        </p:nvSpPr>
        <p:spPr>
          <a:xfrm>
            <a:off x="418643" y="440494"/>
            <a:ext cx="11354714" cy="728448"/>
          </a:xfrm>
        </p:spPr>
        <p:txBody>
          <a:bodyPr/>
          <a:lstStyle>
            <a:lvl1pPr>
              <a:defRPr>
                <a:solidFill>
                  <a:schemeClr val="tx1"/>
                </a:solidFill>
              </a:defRPr>
            </a:lvl1pPr>
          </a:lstStyle>
          <a:p>
            <a:r>
              <a:rPr lang="en-US"/>
              <a:t>Photo layout 1</a:t>
            </a:r>
          </a:p>
        </p:txBody>
      </p:sp>
      <p:sp>
        <p:nvSpPr>
          <p:cNvPr id="16" name="Text Placeholder 4">
            <a:extLst>
              <a:ext uri="{FF2B5EF4-FFF2-40B4-BE49-F238E27FC236}">
                <a16:creationId xmlns:a16="http://schemas.microsoft.com/office/drawing/2014/main" id="{2B8FCD16-3426-8B48-803D-6B6E81EED213}"/>
              </a:ext>
            </a:extLst>
          </p:cNvPr>
          <p:cNvSpPr>
            <a:spLocks noGrp="1"/>
          </p:cNvSpPr>
          <p:nvPr>
            <p:ph type="body" sz="quarter" idx="42" hasCustomPrompt="1"/>
          </p:nvPr>
        </p:nvSpPr>
        <p:spPr>
          <a:xfrm>
            <a:off x="418644" y="1456899"/>
            <a:ext cx="11354712" cy="702102"/>
          </a:xfrm>
          <a:prstGeom prst="rect">
            <a:avLst/>
          </a:prstGeom>
          <a:noFill/>
        </p:spPr>
        <p:txBody>
          <a:bodyPr lIns="0" tIns="91440" rIns="0" bIns="91440" anchor="t">
            <a:noAutofit/>
          </a:bodyPr>
          <a:lstStyle>
            <a:lvl1pPr marL="0" indent="0">
              <a:lnSpc>
                <a:spcPct val="100000"/>
              </a:lnSpc>
              <a:spcBef>
                <a:spcPts val="0"/>
              </a:spcBef>
              <a:buFont typeface="Arial" panose="020B0604020202020204" pitchFamily="34" charset="0"/>
              <a:buNone/>
              <a:defRPr sz="18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r>
              <a:rPr lang="en-US"/>
              <a:t>Body copy Segoe UI Regular 14/18. The quick brown fox jumps over the lazy dog. The quick brown fox jumps over the lazy dog. The quick brown fox jumps over the lazy dog.</a:t>
            </a:r>
          </a:p>
        </p:txBody>
      </p:sp>
      <p:sp>
        <p:nvSpPr>
          <p:cNvPr id="3" name="Rectangle 2">
            <a:extLst>
              <a:ext uri="{FF2B5EF4-FFF2-40B4-BE49-F238E27FC236}">
                <a16:creationId xmlns:a16="http://schemas.microsoft.com/office/drawing/2014/main" id="{0F6F2449-CE4A-4880-A860-78E767F6EFFC}"/>
              </a:ext>
              <a:ext uri="{C183D7F6-B498-43B3-948B-1728B52AA6E4}">
                <adec:decorative xmlns:adec="http://schemas.microsoft.com/office/drawing/2017/decorative" val="1"/>
              </a:ext>
            </a:extLst>
          </p:cNvPr>
          <p:cNvSpPr/>
          <p:nvPr userDrawn="1"/>
        </p:nvSpPr>
        <p:spPr bwMode="auto">
          <a:xfrm>
            <a:off x="418642" y="2354883"/>
            <a:ext cx="11354714" cy="3169617"/>
          </a:xfrm>
          <a:prstGeom prst="rect">
            <a:avLst/>
          </a:prstGeom>
          <a:noFill/>
          <a:ln w="19050">
            <a:solidFill>
              <a:schemeClr val="tx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8" name="Picture Placeholder 7">
            <a:extLst>
              <a:ext uri="{FF2B5EF4-FFF2-40B4-BE49-F238E27FC236}">
                <a16:creationId xmlns:a16="http://schemas.microsoft.com/office/drawing/2014/main" id="{7193607F-5D7C-414A-BD66-EADF11B22CA7}"/>
              </a:ext>
            </a:extLst>
          </p:cNvPr>
          <p:cNvSpPr>
            <a:spLocks noGrp="1"/>
          </p:cNvSpPr>
          <p:nvPr>
            <p:ph type="pic" sz="quarter" idx="15" hasCustomPrompt="1"/>
          </p:nvPr>
        </p:nvSpPr>
        <p:spPr>
          <a:xfrm>
            <a:off x="554987" y="2494391"/>
            <a:ext cx="11082024" cy="2890599"/>
          </a:xfrm>
          <a:prstGeom prst="rect">
            <a:avLst/>
          </a:prstGeom>
          <a:blipFill dpi="0" rotWithShape="1">
            <a:blip r:embed="rId2"/>
            <a:srcRect/>
            <a:stretch>
              <a:fillRect t="-11979" b="-9425"/>
            </a:stretch>
          </a:blipFill>
          <a:ln w="19050">
            <a:noFill/>
          </a:ln>
        </p:spPr>
        <p:txBody>
          <a:bodyPr tIns="91440" anchor="ctr">
            <a:noAutofit/>
          </a:bodyPr>
          <a:lstStyle>
            <a:lvl1pPr marL="0" marR="0" indent="0" algn="ctr" defTabSz="914367" rtl="0" eaLnBrk="1" fontAlgn="auto" latinLnBrk="0" hangingPunct="1">
              <a:lnSpc>
                <a:spcPct val="100000"/>
              </a:lnSpc>
              <a:spcBef>
                <a:spcPct val="20000"/>
              </a:spcBef>
              <a:spcAft>
                <a:spcPts val="0"/>
              </a:spcAft>
              <a:buClrTx/>
              <a:buSzPct val="90000"/>
              <a:buFont typeface="Wingdings" panose="05000000000000000000" pitchFamily="2" charset="2"/>
              <a:buNone/>
              <a:tabLst/>
              <a:defRPr lang="en-US" sz="1372" b="1" kern="1200" spc="0" baseline="0" dirty="0" smtClean="0">
                <a:solidFill>
                  <a:schemeClr val="tx1"/>
                </a:solidFill>
                <a:latin typeface="+mn-lt"/>
                <a:ea typeface="+mn-ea"/>
                <a:cs typeface="Segoe UI" panose="020B0502040204020203" pitchFamily="34" charset="0"/>
              </a:defRPr>
            </a:lvl1pPr>
          </a:lstStyle>
          <a:p>
            <a:r>
              <a:rPr lang="en-US" dirty="0"/>
              <a:t>Drag &amp; drop your photo here </a:t>
            </a:r>
            <a:br>
              <a:rPr lang="en-US" dirty="0"/>
            </a:br>
            <a:r>
              <a:rPr lang="en-US" dirty="0"/>
              <a:t>or click or tap icon below </a:t>
            </a:r>
            <a:br>
              <a:rPr lang="en-US" dirty="0"/>
            </a:br>
            <a:r>
              <a:rPr lang="en-US" dirty="0"/>
              <a:t>to insert</a:t>
            </a:r>
          </a:p>
        </p:txBody>
      </p:sp>
      <p:sp>
        <p:nvSpPr>
          <p:cNvPr id="5" name="Footer Placeholder 1">
            <a:extLst>
              <a:ext uri="{FF2B5EF4-FFF2-40B4-BE49-F238E27FC236}">
                <a16:creationId xmlns:a16="http://schemas.microsoft.com/office/drawing/2014/main" id="{F058022C-C488-4C60-8FED-6334EDFD868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00994270"/>
      </p:ext>
    </p:extLst>
  </p:cSld>
  <p:clrMapOvr>
    <a:masterClrMapping/>
  </p:clrMapOvr>
  <p:transition>
    <p:fade/>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Demo slide with text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E9E5E14-01F2-4F10-A177-A81144B86D44}"/>
              </a:ext>
            </a:extLst>
          </p:cNvPr>
          <p:cNvSpPr>
            <a:spLocks noGrp="1"/>
          </p:cNvSpPr>
          <p:nvPr>
            <p:ph type="title"/>
          </p:nvPr>
        </p:nvSpPr>
        <p:spPr>
          <a:xfrm>
            <a:off x="418643" y="440494"/>
            <a:ext cx="11341268" cy="728448"/>
          </a:xfrm>
        </p:spPr>
        <p:txBody>
          <a:bodyPr/>
          <a:lstStyle/>
          <a:p>
            <a:r>
              <a:rPr lang="en-US"/>
              <a:t>Click to edit Master title style</a:t>
            </a:r>
          </a:p>
        </p:txBody>
      </p:sp>
      <p:sp>
        <p:nvSpPr>
          <p:cNvPr id="4" name="Text Placeholder 3"/>
          <p:cNvSpPr>
            <a:spLocks noGrp="1"/>
          </p:cNvSpPr>
          <p:nvPr>
            <p:ph type="body" sz="quarter" idx="10" hasCustomPrompt="1"/>
          </p:nvPr>
        </p:nvSpPr>
        <p:spPr>
          <a:xfrm>
            <a:off x="418644" y="1456898"/>
            <a:ext cx="6410781" cy="307777"/>
          </a:xfrm>
          <a:prstGeom prst="rect">
            <a:avLst/>
          </a:prstGeom>
        </p:spPr>
        <p:txBody>
          <a:bodyPr wrap="square" lIns="0" tIns="0" rIns="0" bIns="0">
            <a:spAutoFit/>
          </a:bodyPr>
          <a:lstStyle>
            <a:lvl1pPr marL="0" indent="0">
              <a:lnSpc>
                <a:spcPts val="2353"/>
              </a:lnSpc>
              <a:buNone/>
              <a:defRPr sz="2000" b="0" i="0" spc="0">
                <a:solidFill>
                  <a:schemeClr val="tx1"/>
                </a:solidFill>
                <a:latin typeface="+mj-lt"/>
              </a:defRPr>
            </a:lvl1pPr>
            <a:lvl2pPr marL="224097" indent="0">
              <a:buNone/>
              <a:defRPr/>
            </a:lvl2pPr>
            <a:lvl3pPr marL="448193" indent="0">
              <a:buNone/>
              <a:defRPr/>
            </a:lvl3pPr>
            <a:lvl4pPr marL="672290" indent="0">
              <a:buNone/>
              <a:defRPr/>
            </a:lvl4pPr>
            <a:lvl5pPr marL="896386" indent="0">
              <a:buNone/>
              <a:defRPr/>
            </a:lvl5pPr>
          </a:lstStyle>
          <a:p>
            <a:pPr lvl="0"/>
            <a:r>
              <a:rPr lang="pt-BR" err="1"/>
              <a:t>Large</a:t>
            </a:r>
            <a:r>
              <a:rPr lang="pt-BR"/>
              <a:t> </a:t>
            </a:r>
            <a:r>
              <a:rPr lang="pt-BR" err="1"/>
              <a:t>subhead</a:t>
            </a:r>
            <a:r>
              <a:rPr lang="pt-BR"/>
              <a:t> Segoe UI </a:t>
            </a:r>
            <a:r>
              <a:rPr lang="pt-BR" err="1"/>
              <a:t>Semibold</a:t>
            </a:r>
            <a:r>
              <a:rPr lang="pt-BR"/>
              <a:t> 18/20</a:t>
            </a:r>
            <a:endParaRPr lang="en-US"/>
          </a:p>
        </p:txBody>
      </p:sp>
      <p:sp>
        <p:nvSpPr>
          <p:cNvPr id="5" name="Text Placeholder 4"/>
          <p:cNvSpPr>
            <a:spLocks noGrp="1"/>
          </p:cNvSpPr>
          <p:nvPr>
            <p:ph type="body" sz="quarter" idx="11" hasCustomPrompt="1"/>
          </p:nvPr>
        </p:nvSpPr>
        <p:spPr>
          <a:xfrm>
            <a:off x="418643" y="1820432"/>
            <a:ext cx="6410782" cy="3704068"/>
          </a:xfrm>
          <a:prstGeom prst="rect">
            <a:avLst/>
          </a:prstGeom>
        </p:spPr>
        <p:txBody>
          <a:bodyPr lIns="0" tIns="45720" rIns="0" bIns="45720"/>
          <a:lstStyle>
            <a:lvl1pPr marL="0" indent="0">
              <a:lnSpc>
                <a:spcPct val="100000"/>
              </a:lnSpc>
              <a:spcBef>
                <a:spcPts val="0"/>
              </a:spcBef>
              <a:spcAft>
                <a:spcPts val="1200"/>
              </a:spcAft>
              <a:buFont typeface="Arial" panose="020B0604020202020204" pitchFamily="34" charset="0"/>
              <a:buNone/>
              <a:defRPr sz="1400" b="0" i="0" spc="0">
                <a:solidFill>
                  <a:schemeClr val="tx1"/>
                </a:solidFill>
                <a:latin typeface="+mn-lt"/>
              </a:defRPr>
            </a:lvl1pPr>
            <a:lvl2pPr marL="0" indent="0">
              <a:lnSpc>
                <a:spcPts val="1765"/>
              </a:lnSpc>
              <a:spcBef>
                <a:spcPts val="0"/>
              </a:spcBef>
              <a:buNone/>
              <a:defRPr sz="1372">
                <a:solidFill>
                  <a:schemeClr val="tx1"/>
                </a:solidFill>
              </a:defRPr>
            </a:lvl2pPr>
            <a:lvl3pPr marL="448193" indent="0">
              <a:buNone/>
              <a:defRPr/>
            </a:lvl3pPr>
            <a:lvl4pPr marL="672290" indent="0">
              <a:buNone/>
              <a:defRPr/>
            </a:lvl4pPr>
            <a:lvl5pPr marL="896386" indent="0">
              <a:buNone/>
              <a:defRPr/>
            </a:lvl5pPr>
          </a:lstStyle>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a:p>
            <a:pPr lvl="0"/>
            <a:r>
              <a:rPr lang="en-US"/>
              <a:t>Body copy Segoe UI Regular 14/18. The quick brown fox jumps over the lazy dog. The quick brown fox jumps over the lazy dog. The quick brown fox jumps over the lazy dog.</a:t>
            </a:r>
          </a:p>
        </p:txBody>
      </p:sp>
      <p:pic>
        <p:nvPicPr>
          <p:cNvPr id="11" name="Picture 10" descr="Tablet image">
            <a:extLst>
              <a:ext uri="{FF2B5EF4-FFF2-40B4-BE49-F238E27FC236}">
                <a16:creationId xmlns:a16="http://schemas.microsoft.com/office/drawing/2014/main" id="{C4B95F29-56C3-4C85-A12B-0B0BE769E70B}"/>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21206" t="13438" b="10994"/>
          <a:stretch/>
        </p:blipFill>
        <p:spPr>
          <a:xfrm>
            <a:off x="7048500" y="1452563"/>
            <a:ext cx="5143501" cy="4071937"/>
          </a:xfrm>
          <a:prstGeom prst="rect">
            <a:avLst/>
          </a:prstGeom>
        </p:spPr>
      </p:pic>
      <p:sp>
        <p:nvSpPr>
          <p:cNvPr id="12" name="Picture Placeholder 11">
            <a:extLst>
              <a:ext uri="{FF2B5EF4-FFF2-40B4-BE49-F238E27FC236}">
                <a16:creationId xmlns:a16="http://schemas.microsoft.com/office/drawing/2014/main" id="{934476FE-7091-4DE7-A55E-3EF5A6569A7D}"/>
              </a:ext>
            </a:extLst>
          </p:cNvPr>
          <p:cNvSpPr>
            <a:spLocks noGrp="1"/>
          </p:cNvSpPr>
          <p:nvPr>
            <p:ph type="pic" sz="quarter" idx="12" hasCustomPrompt="1"/>
          </p:nvPr>
        </p:nvSpPr>
        <p:spPr>
          <a:xfrm>
            <a:off x="7277100" y="1663700"/>
            <a:ext cx="4914900" cy="3603625"/>
          </a:xfrm>
          <a:prstGeom prst="rect">
            <a:avLst/>
          </a:prstGeom>
        </p:spPr>
        <p:txBody>
          <a:bodyPr anchor="ctr" anchorCtr="0">
            <a:noAutofit/>
          </a:bodyPr>
          <a:lstStyle>
            <a:lvl1pPr algn="ctr">
              <a:defRPr sz="3529">
                <a:solidFill>
                  <a:srgbClr val="000000"/>
                </a:solidFill>
              </a:defRPr>
            </a:lvl1pPr>
          </a:lstStyle>
          <a:p>
            <a:r>
              <a:rPr lang="en-US" dirty="0"/>
              <a:t>DEMO</a:t>
            </a:r>
          </a:p>
        </p:txBody>
      </p:sp>
      <p:sp>
        <p:nvSpPr>
          <p:cNvPr id="6" name="Footer Placeholder 1">
            <a:extLst>
              <a:ext uri="{FF2B5EF4-FFF2-40B4-BE49-F238E27FC236}">
                <a16:creationId xmlns:a16="http://schemas.microsoft.com/office/drawing/2014/main" id="{9DD1EFE7-3AE2-4E6F-A2DA-B6AD63EAB12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42522328"/>
      </p:ext>
    </p:extLst>
  </p:cSld>
  <p:clrMapOvr>
    <a:masterClrMapping/>
  </p:clrMapOvr>
  <p:transition>
    <p:fade/>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Demo slid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9A2FC6-09D2-4CBB-A8B4-445680BD8200}"/>
              </a:ext>
            </a:extLst>
          </p:cNvPr>
          <p:cNvSpPr>
            <a:spLocks noGrp="1"/>
          </p:cNvSpPr>
          <p:nvPr>
            <p:ph type="title" hasCustomPrompt="1"/>
          </p:nvPr>
        </p:nvSpPr>
        <p:spPr/>
        <p:txBody>
          <a:bodyPr/>
          <a:lstStyle>
            <a:lvl1pPr>
              <a:defRPr/>
            </a:lvl1pPr>
          </a:lstStyle>
          <a:p>
            <a:r>
              <a:rPr lang="en-US"/>
              <a:t>Demo </a:t>
            </a:r>
          </a:p>
        </p:txBody>
      </p:sp>
      <p:pic>
        <p:nvPicPr>
          <p:cNvPr id="10" name="Picture 9" descr="Tablet image">
            <a:extLst>
              <a:ext uri="{FF2B5EF4-FFF2-40B4-BE49-F238E27FC236}">
                <a16:creationId xmlns:a16="http://schemas.microsoft.com/office/drawing/2014/main" id="{73CDB1EA-72FB-46B3-89D4-DEE1F2EF724A}"/>
              </a:ext>
            </a:extLst>
          </p:cNvPr>
          <p:cNvPicPr>
            <a:picLocks noChangeAspect="1"/>
          </p:cNvPicPr>
          <p:nvPr userDrawn="1"/>
        </p:nvPicPr>
        <p:blipFill rotWithShape="1">
          <a:blip r:embed="rId2" cstate="print">
            <a:extLst>
              <a:ext uri="{28A0092B-C50C-407E-A947-70E740481C1C}">
                <a14:useLocalDpi xmlns:a14="http://schemas.microsoft.com/office/drawing/2010/main"/>
              </a:ext>
            </a:extLst>
          </a:blip>
          <a:srcRect l="15023" t="13668" r="9098" b="10044"/>
          <a:stretch/>
        </p:blipFill>
        <p:spPr>
          <a:xfrm>
            <a:off x="2399822" y="1168401"/>
            <a:ext cx="7392356" cy="4356100"/>
          </a:xfrm>
          <a:prstGeom prst="rect">
            <a:avLst/>
          </a:prstGeom>
        </p:spPr>
      </p:pic>
      <p:sp>
        <p:nvSpPr>
          <p:cNvPr id="8" name="Picture Placeholder 11">
            <a:extLst>
              <a:ext uri="{FF2B5EF4-FFF2-40B4-BE49-F238E27FC236}">
                <a16:creationId xmlns:a16="http://schemas.microsoft.com/office/drawing/2014/main" id="{0473E679-3B6D-497A-A0F6-454C968B7607}"/>
              </a:ext>
            </a:extLst>
          </p:cNvPr>
          <p:cNvSpPr>
            <a:spLocks noGrp="1"/>
          </p:cNvSpPr>
          <p:nvPr>
            <p:ph type="pic" sz="quarter" idx="12" hasCustomPrompt="1"/>
          </p:nvPr>
        </p:nvSpPr>
        <p:spPr>
          <a:xfrm>
            <a:off x="2660650" y="1388269"/>
            <a:ext cx="6870700" cy="3869531"/>
          </a:xfrm>
          <a:prstGeom prst="rect">
            <a:avLst/>
          </a:prstGeom>
        </p:spPr>
        <p:txBody>
          <a:bodyPr anchor="ctr" anchorCtr="0">
            <a:noAutofit/>
          </a:bodyPr>
          <a:lstStyle>
            <a:lvl1pPr algn="ctr">
              <a:defRPr sz="3529">
                <a:solidFill>
                  <a:srgbClr val="000000"/>
                </a:solidFill>
              </a:defRPr>
            </a:lvl1pPr>
          </a:lstStyle>
          <a:p>
            <a:r>
              <a:rPr lang="en-US" dirty="0"/>
              <a:t>DEMO</a:t>
            </a:r>
          </a:p>
        </p:txBody>
      </p:sp>
      <p:sp>
        <p:nvSpPr>
          <p:cNvPr id="4" name="Footer Placeholder 1">
            <a:extLst>
              <a:ext uri="{FF2B5EF4-FFF2-40B4-BE49-F238E27FC236}">
                <a16:creationId xmlns:a16="http://schemas.microsoft.com/office/drawing/2014/main" id="{59B4A147-D1B7-4B10-BC9F-A628EC66D4A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0943647"/>
      </p:ext>
    </p:extLst>
  </p:cSld>
  <p:clrMapOvr>
    <a:masterClrMapping/>
  </p:clrMapOvr>
  <p:transition>
    <p:fade/>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hart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5995" y="620428"/>
            <a:ext cx="11306469" cy="403137"/>
          </a:xfrm>
          <a:prstGeom prst="rect">
            <a:avLst/>
          </a:prstGeom>
        </p:spPr>
        <p:txBody>
          <a:bodyPr wrap="square" lIns="0" tIns="0" rIns="0" bIns="0">
            <a:spAutoFit/>
          </a:bodyPr>
          <a:lstStyle>
            <a:lvl1pPr>
              <a:lnSpc>
                <a:spcPts val="3137"/>
              </a:lnSpc>
              <a:defRPr sz="2745">
                <a:solidFill>
                  <a:srgbClr val="000000"/>
                </a:solidFill>
              </a:defRPr>
            </a:lvl1pPr>
          </a:lstStyle>
          <a:p>
            <a:r>
              <a:rPr lang="en-US"/>
              <a:t>Chart examples</a:t>
            </a:r>
          </a:p>
        </p:txBody>
      </p:sp>
      <p:sp>
        <p:nvSpPr>
          <p:cNvPr id="7" name="Chart Placeholder 6"/>
          <p:cNvSpPr>
            <a:spLocks noGrp="1"/>
          </p:cNvSpPr>
          <p:nvPr>
            <p:ph type="chart" sz="quarter" idx="21"/>
          </p:nvPr>
        </p:nvSpPr>
        <p:spPr>
          <a:xfrm>
            <a:off x="419100" y="1950781"/>
            <a:ext cx="3655273"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9099" y="4794081"/>
            <a:ext cx="3666169"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9" name="Text Placeholder 4"/>
          <p:cNvSpPr>
            <a:spLocks noGrp="1"/>
          </p:cNvSpPr>
          <p:nvPr>
            <p:ph type="body" sz="quarter" idx="12" hasCustomPrompt="1"/>
          </p:nvPr>
        </p:nvSpPr>
        <p:spPr>
          <a:xfrm>
            <a:off x="419100" y="5071080"/>
            <a:ext cx="3655273" cy="307777"/>
          </a:xfrm>
          <a:prstGeom prst="rect">
            <a:avLst/>
          </a:prstGeom>
        </p:spPr>
        <p:txBody>
          <a:bodyPr lIns="0" tIns="0" rIns="0" bIns="0"/>
          <a:lstStyle>
            <a:lvl1pPr marL="0" indent="0">
              <a:lnSpc>
                <a:spcPct val="100000"/>
              </a:lnSpc>
              <a:spcBef>
                <a:spcPts val="882"/>
              </a:spcBef>
              <a:buFont typeface="Arial" panose="020B0604020202020204" pitchFamily="34" charset="0"/>
              <a:buNone/>
              <a:defRPr sz="10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10/12. The quick brown fox jumps over the lazy dog.</a:t>
            </a:r>
          </a:p>
        </p:txBody>
      </p:sp>
      <p:sp>
        <p:nvSpPr>
          <p:cNvPr id="20" name="Chart Placeholder 6"/>
          <p:cNvSpPr>
            <a:spLocks noGrp="1"/>
          </p:cNvSpPr>
          <p:nvPr>
            <p:ph type="chart" sz="quarter" idx="22"/>
          </p:nvPr>
        </p:nvSpPr>
        <p:spPr>
          <a:xfrm>
            <a:off x="4303152" y="1950781"/>
            <a:ext cx="3607487"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14044" y="4794081"/>
            <a:ext cx="3596595"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17" name="Text Placeholder 4"/>
          <p:cNvSpPr>
            <a:spLocks noGrp="1"/>
          </p:cNvSpPr>
          <p:nvPr>
            <p:ph type="body" sz="quarter" idx="18" hasCustomPrompt="1"/>
          </p:nvPr>
        </p:nvSpPr>
        <p:spPr>
          <a:xfrm>
            <a:off x="4303152" y="5071080"/>
            <a:ext cx="3607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1" name="Chart Placeholder 6"/>
          <p:cNvSpPr>
            <a:spLocks noGrp="1"/>
          </p:cNvSpPr>
          <p:nvPr>
            <p:ph type="chart" sz="quarter" idx="23"/>
          </p:nvPr>
        </p:nvSpPr>
        <p:spPr>
          <a:xfrm>
            <a:off x="8139412" y="1950781"/>
            <a:ext cx="3623051" cy="2748220"/>
          </a:xfrm>
          <a:prstGeom prst="rect">
            <a:avLst/>
          </a:prstGeom>
        </p:spPr>
        <p:txBody>
          <a:bodyPr anchor="ctr">
            <a:noAutofit/>
          </a:bodyPr>
          <a:lstStyle>
            <a:lvl1pPr marL="0" indent="0" algn="ctr">
              <a:buNone/>
              <a:defRPr sz="2353">
                <a:solidFill>
                  <a:srgbClr val="000000"/>
                </a:solidFill>
              </a:defRPr>
            </a:lvl1pPr>
          </a:lstStyle>
          <a:p>
            <a:r>
              <a:rPr lang="en-US" dirty="0"/>
              <a:t>Click icon to add chart</a:t>
            </a:r>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39413" y="5071080"/>
            <a:ext cx="3633487" cy="307777"/>
          </a:xfrm>
          <a:prstGeom prst="rect">
            <a:avLst/>
          </a:prstGeom>
        </p:spPr>
        <p:txBody>
          <a:bodyPr vert="horz" wrap="square" lIns="0" tIns="0" rIns="0" bIns="0" rtlCol="0">
            <a:spAutoFit/>
          </a:bodyPr>
          <a:lstStyle>
            <a:lvl1pPr>
              <a:lnSpc>
                <a:spcPct val="100000"/>
              </a:lnSpc>
              <a:tabLst/>
              <a:defRPr lang="en-US" sz="1000" b="0" i="0" spc="0" dirty="0" smtClean="0">
                <a:solidFill>
                  <a:srgbClr val="000000"/>
                </a:solidFill>
                <a:latin typeface="+mn-lt"/>
              </a:defRPr>
            </a:lvl1pPr>
          </a:lstStyle>
          <a:p>
            <a:pPr lvl="0"/>
            <a:r>
              <a:rPr lang="en-US"/>
              <a:t>Caption body copy Segoe UI Regular 10/12.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4794081"/>
            <a:ext cx="3629278" cy="230832"/>
          </a:xfrm>
          <a:prstGeom prst="rect">
            <a:avLst/>
          </a:prstGeom>
        </p:spPr>
        <p:txBody>
          <a:bodyPr lIns="0" tIns="0" rIns="0"/>
          <a:lstStyle>
            <a:lvl1pPr>
              <a:lnSpc>
                <a:spcPct val="100000"/>
              </a:lnSpc>
              <a:defRPr lang="en-US" sz="1200" b="1" kern="1200" spc="0" dirty="0" smtClean="0">
                <a:solidFill>
                  <a:srgbClr val="000000"/>
                </a:solidFill>
                <a:latin typeface="+mn-lt"/>
                <a:ea typeface="+mn-ea"/>
                <a:cs typeface="+mn-cs"/>
              </a:defRPr>
            </a:lvl1pPr>
          </a:lstStyle>
          <a:p>
            <a:pPr lvl="0"/>
            <a:r>
              <a:rPr lang="en-US"/>
              <a:t>Caption title Segoe UI bold 10/12. </a:t>
            </a:r>
          </a:p>
        </p:txBody>
      </p:sp>
      <p:sp>
        <p:nvSpPr>
          <p:cNvPr id="5" name="Footer Placeholder 1">
            <a:extLst>
              <a:ext uri="{FF2B5EF4-FFF2-40B4-BE49-F238E27FC236}">
                <a16:creationId xmlns:a16="http://schemas.microsoft.com/office/drawing/2014/main" id="{453ADA6D-9E40-4A03-8A63-73B6DFA34FE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45316642"/>
      </p:ext>
    </p:extLst>
  </p:cSld>
  <p:clrMapOvr>
    <a:masterClrMapping/>
  </p:clrMapOvr>
  <p:transition>
    <p:fade/>
  </p:transition>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able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9320125-45A4-4C74-9D99-B161A1AC8C9F}"/>
              </a:ext>
            </a:extLst>
          </p:cNvPr>
          <p:cNvSpPr>
            <a:spLocks noGrp="1"/>
          </p:cNvSpPr>
          <p:nvPr>
            <p:ph type="title"/>
          </p:nvPr>
        </p:nvSpPr>
        <p:spPr/>
        <p:txBody>
          <a:bodyPr/>
          <a:lstStyle/>
          <a:p>
            <a:r>
              <a:rPr lang="en-US"/>
              <a:t>Click to edit Master title style</a:t>
            </a:r>
          </a:p>
        </p:txBody>
      </p:sp>
      <p:sp>
        <p:nvSpPr>
          <p:cNvPr id="4" name="Table Placeholder 3"/>
          <p:cNvSpPr>
            <a:spLocks noGrp="1"/>
          </p:cNvSpPr>
          <p:nvPr>
            <p:ph type="tbl" sz="quarter" idx="10"/>
          </p:nvPr>
        </p:nvSpPr>
        <p:spPr>
          <a:xfrm>
            <a:off x="418644" y="1457325"/>
            <a:ext cx="11343820" cy="4067176"/>
          </a:xfrm>
          <a:prstGeom prst="rect">
            <a:avLst/>
          </a:prstGeom>
        </p:spPr>
        <p:txBody>
          <a:bodyPr anchor="ctr" anchorCtr="0"/>
          <a:lstStyle>
            <a:lvl1pPr algn="ctr">
              <a:defRPr sz="2400"/>
            </a:lvl1pPr>
          </a:lstStyle>
          <a:p>
            <a:r>
              <a:rPr lang="en-US" dirty="0"/>
              <a:t>Click icon to add table</a:t>
            </a:r>
          </a:p>
        </p:txBody>
      </p:sp>
      <p:sp>
        <p:nvSpPr>
          <p:cNvPr id="6" name="Footer Placeholder 1">
            <a:extLst>
              <a:ext uri="{FF2B5EF4-FFF2-40B4-BE49-F238E27FC236}">
                <a16:creationId xmlns:a16="http://schemas.microsoft.com/office/drawing/2014/main" id="{6A78ED9F-8DCD-4BC7-9021-4DDB0C8C43C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27641596"/>
      </p:ext>
    </p:extLst>
  </p:cSld>
  <p:clrMapOvr>
    <a:masterClrMapping/>
  </p:clrMapOvr>
  <p:transition>
    <p:fade/>
  </p:transition>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Lab exercise layout - 1">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two rows</a:t>
            </a:r>
          </a:p>
        </p:txBody>
      </p:sp>
      <p:sp>
        <p:nvSpPr>
          <p:cNvPr id="5" name="Text Placeholder 4"/>
          <p:cNvSpPr>
            <a:spLocks noGrp="1"/>
          </p:cNvSpPr>
          <p:nvPr>
            <p:ph type="body" sz="quarter" idx="11" hasCustomPrompt="1"/>
          </p:nvPr>
        </p:nvSpPr>
        <p:spPr>
          <a:xfrm>
            <a:off x="1568744" y="1456896"/>
            <a:ext cx="10204614" cy="896552"/>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lvl="1"/>
            <a:r>
              <a:rPr lang="en-US"/>
              <a:t>Body copy Segoe UI </a:t>
            </a:r>
            <a:r>
              <a:rPr lang="en-US" err="1"/>
              <a:t>Semibold</a:t>
            </a:r>
            <a:r>
              <a:rPr lang="en-US"/>
              <a:t> 20/24. </a:t>
            </a:r>
          </a:p>
          <a:p>
            <a:pPr lvl="1"/>
            <a:r>
              <a:rPr lang="en-US"/>
              <a:t>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2090" y="2980724"/>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90" y="3517900"/>
            <a:ext cx="5435768"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6337590" y="3517900"/>
            <a:ext cx="5435768"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6" name="Footer Placeholder 1">
            <a:extLst>
              <a:ext uri="{FF2B5EF4-FFF2-40B4-BE49-F238E27FC236}">
                <a16:creationId xmlns:a16="http://schemas.microsoft.com/office/drawing/2014/main" id="{68B75876-CF77-420E-95A4-0C529E40885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68951825"/>
      </p:ext>
    </p:extLst>
  </p:cSld>
  <p:clrMapOvr>
    <a:masterClrMapping/>
  </p:clrMapOvr>
  <p:transition>
    <p:fade/>
  </p:transition>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Lab exercise layout -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18643" y="1456896"/>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2006600"/>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5" name="Footer Placeholder 1">
            <a:extLst>
              <a:ext uri="{FF2B5EF4-FFF2-40B4-BE49-F238E27FC236}">
                <a16:creationId xmlns:a16="http://schemas.microsoft.com/office/drawing/2014/main" id="{B5425D6F-5786-43B6-A96D-5D9F5E69378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946948918"/>
      </p:ext>
    </p:extLst>
  </p:cSld>
  <p:clrMapOvr>
    <a:masterClrMapping/>
  </p:clrMapOvr>
  <p:transition>
    <p:fade/>
  </p:transition>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Lab exercise layout - 3">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a:t>
            </a:r>
          </a:p>
        </p:txBody>
      </p:sp>
      <p:sp>
        <p:nvSpPr>
          <p:cNvPr id="14" name="Text Placeholder 4"/>
          <p:cNvSpPr>
            <a:spLocks noGrp="1"/>
          </p:cNvSpPr>
          <p:nvPr>
            <p:ph type="body" sz="quarter" idx="15" hasCustomPrompt="1"/>
          </p:nvPr>
        </p:nvSpPr>
        <p:spPr>
          <a:xfrm>
            <a:off x="418643" y="1456896"/>
            <a:ext cx="11341268" cy="537176"/>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2400" b="0">
                <a:solidFill>
                  <a:schemeClr val="tx1"/>
                </a:solidFill>
                <a:latin typeface="+mj-lt"/>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a:t>
            </a:r>
            <a:r>
              <a:rPr lang="en-US" err="1"/>
              <a:t>Semibold</a:t>
            </a:r>
            <a:r>
              <a:rPr lang="en-US"/>
              <a:t> 20/24.</a:t>
            </a:r>
          </a:p>
        </p:txBody>
      </p:sp>
      <p:sp>
        <p:nvSpPr>
          <p:cNvPr id="4" name="Text Placeholder 3">
            <a:extLst>
              <a:ext uri="{FF2B5EF4-FFF2-40B4-BE49-F238E27FC236}">
                <a16:creationId xmlns:a16="http://schemas.microsoft.com/office/drawing/2014/main" id="{F4E0FEDF-0787-478A-A851-B03CCD9001F3}"/>
              </a:ext>
            </a:extLst>
          </p:cNvPr>
          <p:cNvSpPr>
            <a:spLocks noGrp="1"/>
          </p:cNvSpPr>
          <p:nvPr>
            <p:ph type="body" sz="quarter" idx="16"/>
          </p:nvPr>
        </p:nvSpPr>
        <p:spPr>
          <a:xfrm>
            <a:off x="432089"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7" name="Text Placeholder 3">
            <a:extLst>
              <a:ext uri="{FF2B5EF4-FFF2-40B4-BE49-F238E27FC236}">
                <a16:creationId xmlns:a16="http://schemas.microsoft.com/office/drawing/2014/main" id="{225DC022-FEF0-43F5-AF4D-034F780F910E}"/>
              </a:ext>
            </a:extLst>
          </p:cNvPr>
          <p:cNvSpPr>
            <a:spLocks noGrp="1"/>
          </p:cNvSpPr>
          <p:nvPr>
            <p:ph type="body" sz="quarter" idx="17"/>
          </p:nvPr>
        </p:nvSpPr>
        <p:spPr>
          <a:xfrm>
            <a:off x="4277544"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8" name="Text Placeholder 3">
            <a:extLst>
              <a:ext uri="{FF2B5EF4-FFF2-40B4-BE49-F238E27FC236}">
                <a16:creationId xmlns:a16="http://schemas.microsoft.com/office/drawing/2014/main" id="{BAA6534B-85AD-4091-8AA3-8445CC36C8FE}"/>
              </a:ext>
            </a:extLst>
          </p:cNvPr>
          <p:cNvSpPr>
            <a:spLocks noGrp="1"/>
          </p:cNvSpPr>
          <p:nvPr>
            <p:ph type="body" sz="quarter" idx="18"/>
          </p:nvPr>
        </p:nvSpPr>
        <p:spPr>
          <a:xfrm>
            <a:off x="8123000" y="1994072"/>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9" name="Text Placeholder 3">
            <a:extLst>
              <a:ext uri="{FF2B5EF4-FFF2-40B4-BE49-F238E27FC236}">
                <a16:creationId xmlns:a16="http://schemas.microsoft.com/office/drawing/2014/main" id="{E6D80433-266B-4248-A258-DDF54D650DFC}"/>
              </a:ext>
            </a:extLst>
          </p:cNvPr>
          <p:cNvSpPr>
            <a:spLocks noGrp="1"/>
          </p:cNvSpPr>
          <p:nvPr>
            <p:ph type="body" sz="quarter" idx="19"/>
          </p:nvPr>
        </p:nvSpPr>
        <p:spPr>
          <a:xfrm>
            <a:off x="432089"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10" name="Text Placeholder 3">
            <a:extLst>
              <a:ext uri="{FF2B5EF4-FFF2-40B4-BE49-F238E27FC236}">
                <a16:creationId xmlns:a16="http://schemas.microsoft.com/office/drawing/2014/main" id="{1CFB4F84-2AE0-40B1-A3E4-5505E85C8B2E}"/>
              </a:ext>
            </a:extLst>
          </p:cNvPr>
          <p:cNvSpPr>
            <a:spLocks noGrp="1"/>
          </p:cNvSpPr>
          <p:nvPr>
            <p:ph type="body" sz="quarter" idx="20"/>
          </p:nvPr>
        </p:nvSpPr>
        <p:spPr>
          <a:xfrm>
            <a:off x="4277544"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11" name="Text Placeholder 3">
            <a:extLst>
              <a:ext uri="{FF2B5EF4-FFF2-40B4-BE49-F238E27FC236}">
                <a16:creationId xmlns:a16="http://schemas.microsoft.com/office/drawing/2014/main" id="{E6BF108F-CD54-497C-81CA-E67ED2BA7279}"/>
              </a:ext>
            </a:extLst>
          </p:cNvPr>
          <p:cNvSpPr>
            <a:spLocks noGrp="1"/>
          </p:cNvSpPr>
          <p:nvPr>
            <p:ph type="body" sz="quarter" idx="21"/>
          </p:nvPr>
        </p:nvSpPr>
        <p:spPr>
          <a:xfrm>
            <a:off x="8123000" y="3846598"/>
            <a:ext cx="3650357" cy="1685753"/>
          </a:xfrm>
          <a:prstGeom prst="rect">
            <a:avLst/>
          </a:prstGeom>
          <a:ln w="19050">
            <a:solidFill>
              <a:schemeClr val="accent4"/>
            </a:solidFill>
          </a:ln>
        </p:spPr>
        <p:txBody>
          <a:bodyPr lIns="182880" tIns="137160" rIns="182880">
            <a:noAutofit/>
          </a:bodyPr>
          <a:lstStyle>
            <a:lvl1pPr>
              <a:defRPr sz="2000">
                <a:solidFill>
                  <a:schemeClr val="accent4"/>
                </a:solidFill>
              </a:defRPr>
            </a:lvl1pPr>
            <a:lvl2pPr>
              <a:defRPr sz="1800"/>
            </a:lvl2pPr>
          </a:lstStyle>
          <a:p>
            <a:pPr lvl="0"/>
            <a:r>
              <a:rPr lang="en-US"/>
              <a:t>Click to edit Master text styles</a:t>
            </a:r>
          </a:p>
          <a:p>
            <a:pPr lvl="1"/>
            <a:r>
              <a:rPr lang="en-US"/>
              <a:t>Second level</a:t>
            </a:r>
          </a:p>
        </p:txBody>
      </p:sp>
      <p:sp>
        <p:nvSpPr>
          <p:cNvPr id="5" name="Footer Placeholder 1">
            <a:extLst>
              <a:ext uri="{FF2B5EF4-FFF2-40B4-BE49-F238E27FC236}">
                <a16:creationId xmlns:a16="http://schemas.microsoft.com/office/drawing/2014/main" id="{F2E41971-C1D5-428F-BAD7-1B3A7C763E1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70788655"/>
      </p:ext>
    </p:extLst>
  </p:cSld>
  <p:clrMapOvr>
    <a:masterClrMapping/>
  </p:clrMapOvr>
  <p:transition>
    <p:fade/>
  </p:transition>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Text layout with 5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6" name="Text Placeholder 5">
            <a:extLst>
              <a:ext uri="{FF2B5EF4-FFF2-40B4-BE49-F238E27FC236}">
                <a16:creationId xmlns:a16="http://schemas.microsoft.com/office/drawing/2014/main" id="{D9DBD290-484B-46DF-8655-98465D6EA681}"/>
              </a:ext>
            </a:extLst>
          </p:cNvPr>
          <p:cNvSpPr>
            <a:spLocks noGrp="1"/>
          </p:cNvSpPr>
          <p:nvPr>
            <p:ph type="body" sz="quarter" idx="20" hasCustomPrompt="1"/>
          </p:nvPr>
        </p:nvSpPr>
        <p:spPr>
          <a:xfrm>
            <a:off x="418643" y="1454471"/>
            <a:ext cx="11328812" cy="369332"/>
          </a:xfrm>
          <a:prstGeom prst="rect">
            <a:avLst/>
          </a:prstGeom>
        </p:spPr>
        <p:txBody>
          <a:bodyPr vert="horz" lIns="0" tIns="0" rIns="0" bIns="0" rtlCol="0">
            <a:spAutoFit/>
          </a:bodyPr>
          <a:lstStyle>
            <a:lvl1pPr>
              <a:defRPr lang="en-US" sz="2400" dirty="0"/>
            </a:lvl1pPr>
          </a:lstStyle>
          <a:p>
            <a:pPr lvl="0"/>
            <a:r>
              <a:rPr lang="en-US"/>
              <a:t>Body copy Segoe UI </a:t>
            </a:r>
            <a:r>
              <a:rPr lang="en-US" err="1"/>
              <a:t>Semibold</a:t>
            </a:r>
            <a:r>
              <a:rPr lang="en-US"/>
              <a:t> 20/24.</a:t>
            </a:r>
          </a:p>
        </p:txBody>
      </p:sp>
      <p:sp>
        <p:nvSpPr>
          <p:cNvPr id="5" name="Text Placeholder 4"/>
          <p:cNvSpPr>
            <a:spLocks noGrp="1"/>
          </p:cNvSpPr>
          <p:nvPr>
            <p:ph type="body" sz="quarter" idx="11" hasCustomPrompt="1"/>
          </p:nvPr>
        </p:nvSpPr>
        <p:spPr>
          <a:xfrm>
            <a:off x="431096" y="2160416"/>
            <a:ext cx="2134053" cy="2456809"/>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2729786" y="2159000"/>
            <a:ext cx="2134053" cy="2456809"/>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6" name="Text Placeholder 4"/>
          <p:cNvSpPr>
            <a:spLocks noGrp="1"/>
          </p:cNvSpPr>
          <p:nvPr>
            <p:ph type="body" sz="quarter" idx="17" hasCustomPrompt="1"/>
          </p:nvPr>
        </p:nvSpPr>
        <p:spPr>
          <a:xfrm>
            <a:off x="5028476"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8" name="Text Placeholder 4"/>
          <p:cNvSpPr>
            <a:spLocks noGrp="1"/>
          </p:cNvSpPr>
          <p:nvPr>
            <p:ph type="body" sz="quarter" idx="19" hasCustomPrompt="1"/>
          </p:nvPr>
        </p:nvSpPr>
        <p:spPr>
          <a:xfrm>
            <a:off x="7327166"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3" name="Text Placeholder 4">
            <a:extLst>
              <a:ext uri="{FF2B5EF4-FFF2-40B4-BE49-F238E27FC236}">
                <a16:creationId xmlns:a16="http://schemas.microsoft.com/office/drawing/2014/main" id="{D4B800CD-E20F-4ADE-A8FB-C72028E17AA0}"/>
              </a:ext>
            </a:extLst>
          </p:cNvPr>
          <p:cNvSpPr>
            <a:spLocks noGrp="1"/>
          </p:cNvSpPr>
          <p:nvPr>
            <p:ph type="body" sz="quarter" idx="21" hasCustomPrompt="1"/>
          </p:nvPr>
        </p:nvSpPr>
        <p:spPr>
          <a:xfrm>
            <a:off x="9625854" y="2159000"/>
            <a:ext cx="2134053" cy="2456809"/>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FBE795F1-CEE6-456B-ABC9-7B95E386339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453116902"/>
      </p:ext>
    </p:extLst>
  </p:cSld>
  <p:clrMapOvr>
    <a:masterClrMapping/>
  </p:clrMapOvr>
  <p:transition>
    <p:fade/>
  </p:transition>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ext layout with 3 columns &amp; 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7E9BCCFC-4FF6-4830-A847-5D80FC718EF3}"/>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6" name="Text Placeholder 5">
            <a:extLst>
              <a:ext uri="{FF2B5EF4-FFF2-40B4-BE49-F238E27FC236}">
                <a16:creationId xmlns:a16="http://schemas.microsoft.com/office/drawing/2014/main" id="{D9DBD290-484B-46DF-8655-98465D6EA681}"/>
              </a:ext>
            </a:extLst>
          </p:cNvPr>
          <p:cNvSpPr>
            <a:spLocks noGrp="1"/>
          </p:cNvSpPr>
          <p:nvPr>
            <p:ph type="body" sz="quarter" idx="20" hasCustomPrompt="1"/>
          </p:nvPr>
        </p:nvSpPr>
        <p:spPr>
          <a:xfrm>
            <a:off x="418643" y="1183948"/>
            <a:ext cx="11328812" cy="369332"/>
          </a:xfrm>
          <a:prstGeom prst="rect">
            <a:avLst/>
          </a:prstGeom>
        </p:spPr>
        <p:txBody>
          <a:bodyPr lIns="0" tIns="0" rIns="0" bIns="0"/>
          <a:lstStyle>
            <a:lvl1pPr>
              <a:defRPr sz="2400"/>
            </a:lvl1pPr>
          </a:lstStyle>
          <a:p>
            <a:pPr lvl="0"/>
            <a:r>
              <a:rPr lang="en-US"/>
              <a:t>Body copy Segoe UI </a:t>
            </a:r>
            <a:r>
              <a:rPr lang="en-US" err="1"/>
              <a:t>Semibold</a:t>
            </a:r>
            <a:r>
              <a:rPr lang="en-US"/>
              <a:t> 20/24.</a:t>
            </a:r>
          </a:p>
        </p:txBody>
      </p:sp>
      <p:sp>
        <p:nvSpPr>
          <p:cNvPr id="5" name="Text Placeholder 4"/>
          <p:cNvSpPr>
            <a:spLocks noGrp="1"/>
          </p:cNvSpPr>
          <p:nvPr>
            <p:ph type="body" sz="quarter" idx="11" hasCustomPrompt="1"/>
          </p:nvPr>
        </p:nvSpPr>
        <p:spPr>
          <a:xfrm>
            <a:off x="431095" y="2160417"/>
            <a:ext cx="363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4" name="Text Placeholder 4"/>
          <p:cNvSpPr>
            <a:spLocks noGrp="1"/>
          </p:cNvSpPr>
          <p:nvPr>
            <p:ph type="body" sz="quarter" idx="15" hasCustomPrompt="1"/>
          </p:nvPr>
        </p:nvSpPr>
        <p:spPr>
          <a:xfrm>
            <a:off x="4316726" y="2159001"/>
            <a:ext cx="359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3" name="Text Placeholder 4">
            <a:extLst>
              <a:ext uri="{FF2B5EF4-FFF2-40B4-BE49-F238E27FC236}">
                <a16:creationId xmlns:a16="http://schemas.microsoft.com/office/drawing/2014/main" id="{D4B800CD-E20F-4ADE-A8FB-C72028E17AA0}"/>
              </a:ext>
            </a:extLst>
          </p:cNvPr>
          <p:cNvSpPr>
            <a:spLocks noGrp="1"/>
          </p:cNvSpPr>
          <p:nvPr>
            <p:ph type="body" sz="quarter" idx="21" hasCustomPrompt="1"/>
          </p:nvPr>
        </p:nvSpPr>
        <p:spPr>
          <a:xfrm>
            <a:off x="8139113" y="2159001"/>
            <a:ext cx="3633786" cy="1605133"/>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0" name="Text Placeholder 4">
            <a:extLst>
              <a:ext uri="{FF2B5EF4-FFF2-40B4-BE49-F238E27FC236}">
                <a16:creationId xmlns:a16="http://schemas.microsoft.com/office/drawing/2014/main" id="{5479F1E5-8DBD-42CA-8DB4-7162193F8C0A}"/>
              </a:ext>
            </a:extLst>
          </p:cNvPr>
          <p:cNvSpPr>
            <a:spLocks noGrp="1"/>
          </p:cNvSpPr>
          <p:nvPr>
            <p:ph type="body" sz="quarter" idx="22" hasCustomPrompt="1"/>
          </p:nvPr>
        </p:nvSpPr>
        <p:spPr>
          <a:xfrm>
            <a:off x="431095" y="3919367"/>
            <a:ext cx="363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1" name="Text Placeholder 4">
            <a:extLst>
              <a:ext uri="{FF2B5EF4-FFF2-40B4-BE49-F238E27FC236}">
                <a16:creationId xmlns:a16="http://schemas.microsoft.com/office/drawing/2014/main" id="{430DC868-B118-4581-BA96-109541166BC7}"/>
              </a:ext>
            </a:extLst>
          </p:cNvPr>
          <p:cNvSpPr>
            <a:spLocks noGrp="1"/>
          </p:cNvSpPr>
          <p:nvPr>
            <p:ph type="body" sz="quarter" idx="23" hasCustomPrompt="1"/>
          </p:nvPr>
        </p:nvSpPr>
        <p:spPr>
          <a:xfrm>
            <a:off x="4316726" y="3917951"/>
            <a:ext cx="3593787" cy="1605133"/>
          </a:xfrm>
          <a:prstGeom prst="rect">
            <a:avLst/>
          </a:prstGeom>
          <a:solidFill>
            <a:schemeClr val="bg1">
              <a:lumMod val="95000"/>
            </a:schemeClr>
          </a:solidFill>
        </p:spPr>
        <p:txBody>
          <a:bodyPr lIns="91440" tIns="91440" rIns="91440" bIns="91440">
            <a:noAutofit/>
          </a:bodyPr>
          <a:lstStyle>
            <a:lvl1pPr marL="0" indent="0">
              <a:lnSpc>
                <a:spcPct val="100000"/>
              </a:lnSpc>
              <a:spcBef>
                <a:spcPts val="200"/>
              </a:spcBef>
              <a:spcAft>
                <a:spcPts val="600"/>
              </a:spcAft>
              <a:buNone/>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sz="1400">
                <a:solidFill>
                  <a:schemeClr val="tx1"/>
                </a:solidFill>
              </a:defRPr>
            </a:lvl2pPr>
            <a:lvl3pPr marL="448193" indent="0">
              <a:buNone/>
              <a:defRPr/>
            </a:lvl3pPr>
            <a:lvl4pPr marL="672290" indent="0">
              <a:buNone/>
              <a:defRPr/>
            </a:lvl4pPr>
            <a:lvl5pPr marL="896386" indent="0">
              <a:buNone/>
              <a:defRPr/>
            </a:lvl5pPr>
          </a:lstStyle>
          <a:p>
            <a:pPr lvl="0"/>
            <a:r>
              <a:rPr lang="en-US"/>
              <a:t>Paragraph title Segoe UI bold 14</a:t>
            </a:r>
          </a:p>
          <a:p>
            <a:pPr lvl="1"/>
            <a:r>
              <a:rPr lang="en-US"/>
              <a:t>Body copy Segoe UI Regular 14/18. The quick brown fox jumps over the lazy dog. The quick brown fox jumps over the lazy dog. The quick brown fox jumps over the lazy dog.</a:t>
            </a:r>
          </a:p>
        </p:txBody>
      </p:sp>
      <p:sp>
        <p:nvSpPr>
          <p:cNvPr id="12" name="Text Placeholder 4">
            <a:extLst>
              <a:ext uri="{FF2B5EF4-FFF2-40B4-BE49-F238E27FC236}">
                <a16:creationId xmlns:a16="http://schemas.microsoft.com/office/drawing/2014/main" id="{0E392D1A-3E35-41BC-B1EF-3D6540738A56}"/>
              </a:ext>
            </a:extLst>
          </p:cNvPr>
          <p:cNvSpPr>
            <a:spLocks noGrp="1"/>
          </p:cNvSpPr>
          <p:nvPr>
            <p:ph type="body" sz="quarter" idx="24" hasCustomPrompt="1"/>
          </p:nvPr>
        </p:nvSpPr>
        <p:spPr>
          <a:xfrm>
            <a:off x="8139113" y="3917951"/>
            <a:ext cx="3633786" cy="1605133"/>
          </a:xfrm>
          <a:prstGeom prst="rect">
            <a:avLst/>
          </a:prstGeom>
          <a:solidFill>
            <a:schemeClr val="bg1">
              <a:lumMod val="95000"/>
            </a:schemeClr>
          </a:solidFill>
        </p:spPr>
        <p:txBody>
          <a:bodyPr lIns="91440" tIns="91440" rIns="91440" bIns="91440">
            <a:noAutofit/>
          </a:bodyPr>
          <a:lstStyle>
            <a:lvl1pPr marL="0" marR="0" indent="0" algn="l" defTabSz="914367" rtl="0" eaLnBrk="1" fontAlgn="auto" latinLnBrk="0" hangingPunct="1">
              <a:lnSpc>
                <a:spcPct val="100000"/>
              </a:lnSpc>
              <a:spcBef>
                <a:spcPts val="200"/>
              </a:spcBef>
              <a:spcAft>
                <a:spcPts val="600"/>
              </a:spcAft>
              <a:buClrTx/>
              <a:buSzPct val="90000"/>
              <a:buFont typeface="Wingdings" panose="05000000000000000000" pitchFamily="2" charset="2"/>
              <a:buNone/>
              <a:tabLst/>
              <a:defRPr lang="en-US" sz="1400" b="1"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200"/>
              </a:spcBef>
              <a:spcAft>
                <a:spcPts val="600"/>
              </a:spcAft>
              <a:buClrTx/>
              <a:buSzPct val="90000"/>
              <a:buFont typeface="Arial" panose="020B0604020202020204" pitchFamily="34" charset="0"/>
              <a:buNone/>
              <a:tabLst/>
              <a:defRPr lang="en-US" sz="1400" kern="1200" spc="0" baseline="0" dirty="0">
                <a:solidFill>
                  <a:schemeClr val="tx1"/>
                </a:solidFill>
                <a:latin typeface="+mn-lt"/>
                <a:ea typeface="+mn-ea"/>
                <a:cs typeface="+mn-cs"/>
              </a:defRPr>
            </a:lvl2pPr>
            <a:lvl3pPr marL="448193" indent="0">
              <a:buNone/>
              <a:defRPr/>
            </a:lvl3pPr>
            <a:lvl4pPr marL="672290" indent="0">
              <a:buNone/>
              <a:defRPr/>
            </a:lvl4pPr>
            <a:lvl5pPr marL="896386" indent="0">
              <a:buNone/>
              <a:defRPr/>
            </a:lvl5pPr>
          </a:lstStyle>
          <a:p>
            <a:pPr marL="0" marR="0" lvl="0" indent="0" algn="l" defTabSz="914367" rtl="0" eaLnBrk="1" fontAlgn="auto" latinLnBrk="0" hangingPunct="1">
              <a:lnSpc>
                <a:spcPct val="100000"/>
              </a:lnSpc>
              <a:spcBef>
                <a:spcPts val="392"/>
              </a:spcBef>
              <a:spcAft>
                <a:spcPts val="588"/>
              </a:spcAft>
              <a:buClrTx/>
              <a:buSzPct val="90000"/>
              <a:buFont typeface="Wingdings" panose="05000000000000000000" pitchFamily="2" charset="2"/>
              <a:buNone/>
              <a:tabLst/>
            </a:pPr>
            <a:r>
              <a:rPr lang="en-US"/>
              <a:t>Paragraph title Segoe UI bold 14</a:t>
            </a:r>
          </a:p>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28EE5F4A-1B04-4820-BD3C-7D490911B9A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45921200"/>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chemeClr val="tx1"/>
                </a:solidFill>
              </a:defRPr>
            </a:lvl1pPr>
          </a:lstStyle>
          <a:p>
            <a:r>
              <a:rPr lang="en-US"/>
              <a:t>Microsoft Azure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sp>
        <p:nvSpPr>
          <p:cNvPr id="4" name="Footer Placeholder 1">
            <a:extLst>
              <a:ext uri="{FF2B5EF4-FFF2-40B4-BE49-F238E27FC236}">
                <a16:creationId xmlns:a16="http://schemas.microsoft.com/office/drawing/2014/main" id="{54FD6A87-9742-4B26-A085-EB77376E3B5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pic>
        <p:nvPicPr>
          <p:cNvPr id="2" name="Picture 1" descr="Microsoft Azure logo">
            <a:extLst>
              <a:ext uri="{FF2B5EF4-FFF2-40B4-BE49-F238E27FC236}">
                <a16:creationId xmlns:a16="http://schemas.microsoft.com/office/drawing/2014/main" id="{FA6DB1E0-DB27-42BC-BA66-1A760537ACFA}"/>
              </a:ext>
            </a:extLst>
          </p:cNvPr>
          <p:cNvPicPr>
            <a:picLocks noChangeAspect="1"/>
          </p:cNvPicPr>
          <p:nvPr userDrawn="1"/>
        </p:nvPicPr>
        <p:blipFill>
          <a:blip r:embed="rId2"/>
          <a:stretch>
            <a:fillRect/>
          </a:stretch>
        </p:blipFill>
        <p:spPr>
          <a:xfrm>
            <a:off x="136885" y="159691"/>
            <a:ext cx="2635247" cy="871753"/>
          </a:xfrm>
          <a:prstGeom prst="rect">
            <a:avLst/>
          </a:prstGeom>
        </p:spPr>
      </p:pic>
      <p:grpSp>
        <p:nvGrpSpPr>
          <p:cNvPr id="11" name="Group 10">
            <a:extLst>
              <a:ext uri="{FF2B5EF4-FFF2-40B4-BE49-F238E27FC236}">
                <a16:creationId xmlns:a16="http://schemas.microsoft.com/office/drawing/2014/main" id="{DBCFDBAA-F2E9-4E84-AF9D-6B3ABCD9121B}"/>
              </a:ext>
            </a:extLst>
          </p:cNvPr>
          <p:cNvGrpSpPr/>
          <p:nvPr userDrawn="1"/>
        </p:nvGrpSpPr>
        <p:grpSpPr>
          <a:xfrm>
            <a:off x="6383137" y="589416"/>
            <a:ext cx="5671978" cy="5679168"/>
            <a:chOff x="6383137" y="589416"/>
            <a:chExt cx="5671978" cy="5679168"/>
          </a:xfrm>
        </p:grpSpPr>
        <p:sp>
          <p:nvSpPr>
            <p:cNvPr id="12" name="Oval 11">
              <a:extLst>
                <a:ext uri="{FF2B5EF4-FFF2-40B4-BE49-F238E27FC236}">
                  <a16:creationId xmlns:a16="http://schemas.microsoft.com/office/drawing/2014/main" id="{7F4A7F08-7570-4702-A949-4835CCE9B03E}"/>
                </a:ext>
                <a:ext uri="{C183D7F6-B498-43B3-948B-1728B52AA6E4}">
                  <adec:decorative xmlns:adec="http://schemas.microsoft.com/office/drawing/2017/decorative" val="1"/>
                </a:ext>
              </a:extLst>
            </p:cNvPr>
            <p:cNvSpPr/>
            <p:nvPr userDrawn="1"/>
          </p:nvSpPr>
          <p:spPr bwMode="auto">
            <a:xfrm>
              <a:off x="6383137" y="589416"/>
              <a:ext cx="5671978" cy="5679168"/>
            </a:xfrm>
            <a:prstGeom prst="ellipse">
              <a:avLst/>
            </a:prstGeom>
            <a:noFill/>
            <a:ln w="19050">
              <a:solidFill>
                <a:schemeClr val="bg2"/>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grpSp>
          <p:nvGrpSpPr>
            <p:cNvPr id="13" name="Group 12">
              <a:extLst>
                <a:ext uri="{FF2B5EF4-FFF2-40B4-BE49-F238E27FC236}">
                  <a16:creationId xmlns:a16="http://schemas.microsoft.com/office/drawing/2014/main" id="{9E06BEA2-ABC1-4CD4-B9FC-F45A71AC9859}"/>
                </a:ext>
              </a:extLst>
            </p:cNvPr>
            <p:cNvGrpSpPr/>
            <p:nvPr userDrawn="1"/>
          </p:nvGrpSpPr>
          <p:grpSpPr>
            <a:xfrm>
              <a:off x="6600946" y="859776"/>
              <a:ext cx="5148588" cy="5138447"/>
              <a:chOff x="6600946" y="859776"/>
              <a:chExt cx="5148588" cy="5138447"/>
            </a:xfrm>
          </p:grpSpPr>
          <p:grpSp>
            <p:nvGrpSpPr>
              <p:cNvPr id="14" name="Graphic 1">
                <a:extLst>
                  <a:ext uri="{FF2B5EF4-FFF2-40B4-BE49-F238E27FC236}">
                    <a16:creationId xmlns:a16="http://schemas.microsoft.com/office/drawing/2014/main" id="{F9BAC21C-F989-4EBD-81C6-7EE9418B8FA2}"/>
                  </a:ext>
                </a:extLst>
              </p:cNvPr>
              <p:cNvGrpSpPr/>
              <p:nvPr/>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26" name="Freeform: Shape 25">
                  <a:extLst>
                    <a:ext uri="{FF2B5EF4-FFF2-40B4-BE49-F238E27FC236}">
                      <a16:creationId xmlns:a16="http://schemas.microsoft.com/office/drawing/2014/main" id="{D8DED2E4-1305-4F89-A5A3-E9F04ED34E0F}"/>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dirty="0"/>
                </a:p>
              </p:txBody>
            </p:sp>
            <p:sp>
              <p:nvSpPr>
                <p:cNvPr id="27" name="Freeform: Shape 26">
                  <a:extLst>
                    <a:ext uri="{FF2B5EF4-FFF2-40B4-BE49-F238E27FC236}">
                      <a16:creationId xmlns:a16="http://schemas.microsoft.com/office/drawing/2014/main" id="{8B8FDFD2-6DC2-46C3-BEBA-C3C38CB0E870}"/>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dirty="0"/>
                </a:p>
              </p:txBody>
            </p:sp>
            <p:sp>
              <p:nvSpPr>
                <p:cNvPr id="28" name="Freeform: Shape 27">
                  <a:extLst>
                    <a:ext uri="{FF2B5EF4-FFF2-40B4-BE49-F238E27FC236}">
                      <a16:creationId xmlns:a16="http://schemas.microsoft.com/office/drawing/2014/main" id="{6E4C7E11-B3E1-4D45-B156-5EC4DE2F6D98}"/>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dirty="0"/>
                </a:p>
              </p:txBody>
            </p:sp>
            <p:sp>
              <p:nvSpPr>
                <p:cNvPr id="29" name="Freeform: Shape 28">
                  <a:extLst>
                    <a:ext uri="{FF2B5EF4-FFF2-40B4-BE49-F238E27FC236}">
                      <a16:creationId xmlns:a16="http://schemas.microsoft.com/office/drawing/2014/main" id="{539C0DAE-0A7B-47B1-9D94-46CF71201782}"/>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dirty="0"/>
                </a:p>
              </p:txBody>
            </p:sp>
            <p:sp>
              <p:nvSpPr>
                <p:cNvPr id="30" name="Freeform: Shape 29">
                  <a:extLst>
                    <a:ext uri="{FF2B5EF4-FFF2-40B4-BE49-F238E27FC236}">
                      <a16:creationId xmlns:a16="http://schemas.microsoft.com/office/drawing/2014/main" id="{9ED92269-8257-43A2-A5A6-A5D8531C86D9}"/>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dirty="0"/>
                </a:p>
              </p:txBody>
            </p:sp>
            <p:sp>
              <p:nvSpPr>
                <p:cNvPr id="31" name="Freeform: Shape 30">
                  <a:extLst>
                    <a:ext uri="{FF2B5EF4-FFF2-40B4-BE49-F238E27FC236}">
                      <a16:creationId xmlns:a16="http://schemas.microsoft.com/office/drawing/2014/main" id="{210A87AF-2A78-4E38-9F04-A90BA7EFCCF9}"/>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dirty="0"/>
                </a:p>
              </p:txBody>
            </p:sp>
            <p:sp>
              <p:nvSpPr>
                <p:cNvPr id="32" name="Freeform: Shape 31">
                  <a:extLst>
                    <a:ext uri="{FF2B5EF4-FFF2-40B4-BE49-F238E27FC236}">
                      <a16:creationId xmlns:a16="http://schemas.microsoft.com/office/drawing/2014/main" id="{68AB032E-C55A-479E-967C-DDD3EBD31ACC}"/>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dirty="0"/>
                </a:p>
              </p:txBody>
            </p:sp>
            <p:sp>
              <p:nvSpPr>
                <p:cNvPr id="33" name="Freeform: Shape 32">
                  <a:extLst>
                    <a:ext uri="{FF2B5EF4-FFF2-40B4-BE49-F238E27FC236}">
                      <a16:creationId xmlns:a16="http://schemas.microsoft.com/office/drawing/2014/main" id="{0E920397-911B-4B13-9B54-DE6B738DA0CD}"/>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dirty="0"/>
                </a:p>
              </p:txBody>
            </p:sp>
            <p:sp>
              <p:nvSpPr>
                <p:cNvPr id="34" name="Freeform: Shape 33">
                  <a:extLst>
                    <a:ext uri="{FF2B5EF4-FFF2-40B4-BE49-F238E27FC236}">
                      <a16:creationId xmlns:a16="http://schemas.microsoft.com/office/drawing/2014/main" id="{96906B36-03C9-4D78-9F2B-7404A5256EC0}"/>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dirty="0"/>
                </a:p>
              </p:txBody>
            </p:sp>
            <p:sp>
              <p:nvSpPr>
                <p:cNvPr id="35" name="Freeform: Shape 34">
                  <a:extLst>
                    <a:ext uri="{FF2B5EF4-FFF2-40B4-BE49-F238E27FC236}">
                      <a16:creationId xmlns:a16="http://schemas.microsoft.com/office/drawing/2014/main" id="{45B1856C-F96B-402D-875F-EFB4AD53D798}"/>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dirty="0"/>
                </a:p>
              </p:txBody>
            </p:sp>
            <p:sp>
              <p:nvSpPr>
                <p:cNvPr id="36" name="Freeform: Shape 35">
                  <a:extLst>
                    <a:ext uri="{FF2B5EF4-FFF2-40B4-BE49-F238E27FC236}">
                      <a16:creationId xmlns:a16="http://schemas.microsoft.com/office/drawing/2014/main" id="{527EA758-0E18-46FC-B237-13A9D2CFBA88}"/>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dirty="0"/>
                </a:p>
              </p:txBody>
            </p:sp>
            <p:sp>
              <p:nvSpPr>
                <p:cNvPr id="37" name="Freeform: Shape 36">
                  <a:extLst>
                    <a:ext uri="{FF2B5EF4-FFF2-40B4-BE49-F238E27FC236}">
                      <a16:creationId xmlns:a16="http://schemas.microsoft.com/office/drawing/2014/main" id="{908C230E-B5F2-4289-94E6-3AA7884E2C18}"/>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dirty="0"/>
                </a:p>
              </p:txBody>
            </p:sp>
            <p:sp>
              <p:nvSpPr>
                <p:cNvPr id="38" name="Freeform: Shape 37">
                  <a:extLst>
                    <a:ext uri="{FF2B5EF4-FFF2-40B4-BE49-F238E27FC236}">
                      <a16:creationId xmlns:a16="http://schemas.microsoft.com/office/drawing/2014/main" id="{E4EA9F46-94E7-46E0-BE8E-F6DCFF2545C1}"/>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dirty="0"/>
                </a:p>
              </p:txBody>
            </p:sp>
            <p:sp>
              <p:nvSpPr>
                <p:cNvPr id="39" name="Freeform: Shape 38">
                  <a:extLst>
                    <a:ext uri="{FF2B5EF4-FFF2-40B4-BE49-F238E27FC236}">
                      <a16:creationId xmlns:a16="http://schemas.microsoft.com/office/drawing/2014/main" id="{39AEC4BE-26B9-48DE-994D-6F2CF0101081}"/>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dirty="0"/>
                </a:p>
              </p:txBody>
            </p:sp>
            <p:sp>
              <p:nvSpPr>
                <p:cNvPr id="40" name="Freeform: Shape 39">
                  <a:extLst>
                    <a:ext uri="{FF2B5EF4-FFF2-40B4-BE49-F238E27FC236}">
                      <a16:creationId xmlns:a16="http://schemas.microsoft.com/office/drawing/2014/main" id="{F0BD796C-8AF4-40D5-BB9A-908F59971CD7}"/>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dirty="0"/>
                </a:p>
              </p:txBody>
            </p:sp>
            <p:sp>
              <p:nvSpPr>
                <p:cNvPr id="41" name="Freeform: Shape 40">
                  <a:extLst>
                    <a:ext uri="{FF2B5EF4-FFF2-40B4-BE49-F238E27FC236}">
                      <a16:creationId xmlns:a16="http://schemas.microsoft.com/office/drawing/2014/main" id="{448D5FB5-0EA7-4531-99EE-40DBB5DB06BB}"/>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dirty="0"/>
                </a:p>
              </p:txBody>
            </p:sp>
            <p:sp>
              <p:nvSpPr>
                <p:cNvPr id="42" name="Freeform: Shape 41">
                  <a:extLst>
                    <a:ext uri="{FF2B5EF4-FFF2-40B4-BE49-F238E27FC236}">
                      <a16:creationId xmlns:a16="http://schemas.microsoft.com/office/drawing/2014/main" id="{0C1669B7-9FDA-4884-A519-157D40BC91A3}"/>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dirty="0"/>
                </a:p>
              </p:txBody>
            </p:sp>
            <p:sp>
              <p:nvSpPr>
                <p:cNvPr id="43" name="Freeform: Shape 42">
                  <a:extLst>
                    <a:ext uri="{FF2B5EF4-FFF2-40B4-BE49-F238E27FC236}">
                      <a16:creationId xmlns:a16="http://schemas.microsoft.com/office/drawing/2014/main" id="{DDF47D3A-C39D-447A-A0B5-A64D6B0BB3A7}"/>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dirty="0"/>
                </a:p>
              </p:txBody>
            </p:sp>
            <p:sp>
              <p:nvSpPr>
                <p:cNvPr id="44" name="Freeform: Shape 43">
                  <a:extLst>
                    <a:ext uri="{FF2B5EF4-FFF2-40B4-BE49-F238E27FC236}">
                      <a16:creationId xmlns:a16="http://schemas.microsoft.com/office/drawing/2014/main" id="{DBAD286D-44FA-469A-951B-64F495B9A811}"/>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dirty="0"/>
                </a:p>
              </p:txBody>
            </p:sp>
            <p:sp>
              <p:nvSpPr>
                <p:cNvPr id="45" name="Freeform: Shape 44">
                  <a:extLst>
                    <a:ext uri="{FF2B5EF4-FFF2-40B4-BE49-F238E27FC236}">
                      <a16:creationId xmlns:a16="http://schemas.microsoft.com/office/drawing/2014/main" id="{2E176131-CAD3-45CC-BEDF-6B6611AB620E}"/>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dirty="0"/>
                </a:p>
              </p:txBody>
            </p:sp>
            <p:sp>
              <p:nvSpPr>
                <p:cNvPr id="46" name="Freeform: Shape 45">
                  <a:extLst>
                    <a:ext uri="{FF2B5EF4-FFF2-40B4-BE49-F238E27FC236}">
                      <a16:creationId xmlns:a16="http://schemas.microsoft.com/office/drawing/2014/main" id="{4F78C6ED-873A-4154-B15B-2BC408976511}"/>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dirty="0"/>
                </a:p>
              </p:txBody>
            </p:sp>
            <p:sp>
              <p:nvSpPr>
                <p:cNvPr id="47" name="Freeform: Shape 46">
                  <a:extLst>
                    <a:ext uri="{FF2B5EF4-FFF2-40B4-BE49-F238E27FC236}">
                      <a16:creationId xmlns:a16="http://schemas.microsoft.com/office/drawing/2014/main" id="{04A7B95B-7472-40B2-854E-027E7157863B}"/>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dirty="0"/>
                </a:p>
              </p:txBody>
            </p:sp>
            <p:sp>
              <p:nvSpPr>
                <p:cNvPr id="48" name="Freeform: Shape 47">
                  <a:extLst>
                    <a:ext uri="{FF2B5EF4-FFF2-40B4-BE49-F238E27FC236}">
                      <a16:creationId xmlns:a16="http://schemas.microsoft.com/office/drawing/2014/main" id="{D1E0D023-04AB-4EA7-86EB-5DC683506A93}"/>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dirty="0"/>
                </a:p>
              </p:txBody>
            </p:sp>
            <p:sp>
              <p:nvSpPr>
                <p:cNvPr id="49" name="Freeform: Shape 48">
                  <a:extLst>
                    <a:ext uri="{FF2B5EF4-FFF2-40B4-BE49-F238E27FC236}">
                      <a16:creationId xmlns:a16="http://schemas.microsoft.com/office/drawing/2014/main" id="{133E4CB6-70DA-48B3-919F-934A01EAB393}"/>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dirty="0"/>
                </a:p>
              </p:txBody>
            </p:sp>
          </p:grpSp>
          <p:sp>
            <p:nvSpPr>
              <p:cNvPr id="15" name="Oval 14">
                <a:extLst>
                  <a:ext uri="{FF2B5EF4-FFF2-40B4-BE49-F238E27FC236}">
                    <a16:creationId xmlns:a16="http://schemas.microsoft.com/office/drawing/2014/main" id="{EBEFECB7-4083-436F-9B0E-F4A5179D71CD}"/>
                  </a:ext>
                </a:extLst>
              </p:cNvPr>
              <p:cNvSpPr/>
              <p:nvPr userDrawn="1"/>
            </p:nvSpPr>
            <p:spPr bwMode="auto">
              <a:xfrm>
                <a:off x="7282905" y="3548967"/>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6" name="Oval 15">
                <a:extLst>
                  <a:ext uri="{FF2B5EF4-FFF2-40B4-BE49-F238E27FC236}">
                    <a16:creationId xmlns:a16="http://schemas.microsoft.com/office/drawing/2014/main" id="{BEB8C8F2-2DD9-4204-9366-0C9D26A0AD87}"/>
                  </a:ext>
                </a:extLst>
              </p:cNvPr>
              <p:cNvSpPr/>
              <p:nvPr userDrawn="1"/>
            </p:nvSpPr>
            <p:spPr bwMode="auto">
              <a:xfrm>
                <a:off x="10896617" y="2909240"/>
                <a:ext cx="124272" cy="12429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7" name="Oval 16">
                <a:extLst>
                  <a:ext uri="{FF2B5EF4-FFF2-40B4-BE49-F238E27FC236}">
                    <a16:creationId xmlns:a16="http://schemas.microsoft.com/office/drawing/2014/main" id="{65AFF4B0-EBFA-4304-9DEC-A90263124089}"/>
                  </a:ext>
                </a:extLst>
              </p:cNvPr>
              <p:cNvSpPr/>
              <p:nvPr userDrawn="1"/>
            </p:nvSpPr>
            <p:spPr bwMode="auto">
              <a:xfrm>
                <a:off x="9437993" y="5187887"/>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8" name="Oval 17">
                <a:extLst>
                  <a:ext uri="{FF2B5EF4-FFF2-40B4-BE49-F238E27FC236}">
                    <a16:creationId xmlns:a16="http://schemas.microsoft.com/office/drawing/2014/main" id="{D73375B9-2A69-4279-BA8B-9EC491045BEE}"/>
                  </a:ext>
                </a:extLst>
              </p:cNvPr>
              <p:cNvSpPr/>
              <p:nvPr userDrawn="1"/>
            </p:nvSpPr>
            <p:spPr bwMode="auto">
              <a:xfrm>
                <a:off x="9087616" y="1541433"/>
                <a:ext cx="124272" cy="124290"/>
              </a:xfrm>
              <a:prstGeom prst="ellipse">
                <a:avLst/>
              </a:prstGeom>
              <a:solidFill>
                <a:schemeClr val="accent5">
                  <a:lumMod val="7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19" name="Oval 18">
                <a:extLst>
                  <a:ext uri="{FF2B5EF4-FFF2-40B4-BE49-F238E27FC236}">
                    <a16:creationId xmlns:a16="http://schemas.microsoft.com/office/drawing/2014/main" id="{D8A2E957-C140-4B29-99D3-6FD7746A180A}"/>
                  </a:ext>
                </a:extLst>
              </p:cNvPr>
              <p:cNvSpPr/>
              <p:nvPr userDrawn="1"/>
            </p:nvSpPr>
            <p:spPr bwMode="auto">
              <a:xfrm>
                <a:off x="9052314" y="3314275"/>
                <a:ext cx="229418" cy="229450"/>
              </a:xfrm>
              <a:prstGeom prst="ellipse">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0" name="Oval 19">
                <a:extLst>
                  <a:ext uri="{FF2B5EF4-FFF2-40B4-BE49-F238E27FC236}">
                    <a16:creationId xmlns:a16="http://schemas.microsoft.com/office/drawing/2014/main" id="{16300C53-36AA-4E7E-AD14-AC9AE750D286}"/>
                  </a:ext>
                </a:extLst>
              </p:cNvPr>
              <p:cNvSpPr/>
              <p:nvPr userDrawn="1"/>
            </p:nvSpPr>
            <p:spPr bwMode="auto">
              <a:xfrm>
                <a:off x="9104887" y="2889394"/>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1" name="Oval 20">
                <a:extLst>
                  <a:ext uri="{FF2B5EF4-FFF2-40B4-BE49-F238E27FC236}">
                    <a16:creationId xmlns:a16="http://schemas.microsoft.com/office/drawing/2014/main" id="{88B58FA7-A703-425C-9BB9-EBB81A1881A8}"/>
                  </a:ext>
                </a:extLst>
              </p:cNvPr>
              <p:cNvSpPr/>
              <p:nvPr userDrawn="1"/>
            </p:nvSpPr>
            <p:spPr bwMode="auto">
              <a:xfrm>
                <a:off x="9104887" y="3844315"/>
                <a:ext cx="124272" cy="124290"/>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2" name="Oval 21">
                <a:extLst>
                  <a:ext uri="{FF2B5EF4-FFF2-40B4-BE49-F238E27FC236}">
                    <a16:creationId xmlns:a16="http://schemas.microsoft.com/office/drawing/2014/main" id="{D546F9A5-1FE0-4E97-B232-0045AB1672E9}"/>
                  </a:ext>
                </a:extLst>
              </p:cNvPr>
              <p:cNvSpPr/>
              <p:nvPr userDrawn="1"/>
            </p:nvSpPr>
            <p:spPr bwMode="auto">
              <a:xfrm rot="16200000">
                <a:off x="8628699"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sp>
            <p:nvSpPr>
              <p:cNvPr id="23" name="Oval 22">
                <a:extLst>
                  <a:ext uri="{FF2B5EF4-FFF2-40B4-BE49-F238E27FC236}">
                    <a16:creationId xmlns:a16="http://schemas.microsoft.com/office/drawing/2014/main" id="{DA46D431-056B-4B33-A543-EB40F0760605}"/>
                  </a:ext>
                </a:extLst>
              </p:cNvPr>
              <p:cNvSpPr/>
              <p:nvPr userDrawn="1"/>
            </p:nvSpPr>
            <p:spPr bwMode="auto">
              <a:xfrm rot="16200000">
                <a:off x="9583486" y="3366864"/>
                <a:ext cx="124290" cy="124272"/>
              </a:xfrm>
              <a:prstGeom prst="ellipse">
                <a:avLst/>
              </a:prstGeom>
              <a:solidFill>
                <a:schemeClr val="tx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grpSp>
      </p:grpSp>
    </p:spTree>
    <p:extLst>
      <p:ext uri="{BB962C8B-B14F-4D97-AF65-F5344CB8AC3E}">
        <p14:creationId xmlns:p14="http://schemas.microsoft.com/office/powerpoint/2010/main" val="466574218"/>
      </p:ext>
    </p:extLst>
  </p:cSld>
  <p:clrMapOvr>
    <a:masterClrMapping/>
  </p:clrMapOvr>
  <p:transition>
    <p:fade/>
  </p:transition>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ext option_1 row">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5" name="Text Placeholder 4"/>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FFD518D6-99EB-4710-922A-114B4B8AE24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705697331"/>
      </p:ext>
    </p:extLst>
  </p:cSld>
  <p:clrMapOvr>
    <a:masterClrMapping/>
  </p:clrMapOvr>
  <p:transition>
    <p:fade/>
  </p:transition>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ext option_2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8" name="Text Placeholder 4">
            <a:extLst>
              <a:ext uri="{FF2B5EF4-FFF2-40B4-BE49-F238E27FC236}">
                <a16:creationId xmlns:a16="http://schemas.microsoft.com/office/drawing/2014/main" id="{E0D97F89-BA86-43A7-A7B3-2CF8545F30C6}"/>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10" name="Straight Connector 9">
            <a:extLst>
              <a:ext uri="{FF2B5EF4-FFF2-40B4-BE49-F238E27FC236}">
                <a16:creationId xmlns:a16="http://schemas.microsoft.com/office/drawing/2014/main" id="{49921517-D7BF-470F-8192-8993860D6A21}"/>
              </a:ext>
              <a:ext uri="{C183D7F6-B498-43B3-948B-1728B52AA6E4}">
                <adec:decorative xmlns:adec="http://schemas.microsoft.com/office/drawing/2017/decorative" val="1"/>
              </a:ext>
            </a:extLst>
          </p:cNvPr>
          <p:cNvCxnSpPr>
            <a:cxnSpLocks/>
          </p:cNvCxnSpPr>
          <p:nvPr userDrawn="1"/>
        </p:nvCxnSpPr>
        <p:spPr>
          <a:xfrm>
            <a:off x="1389695" y="236662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4">
            <a:extLst>
              <a:ext uri="{FF2B5EF4-FFF2-40B4-BE49-F238E27FC236}">
                <a16:creationId xmlns:a16="http://schemas.microsoft.com/office/drawing/2014/main" id="{F445D872-5C62-4C26-AD2B-01EB7B98341B}"/>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5" name="Footer Placeholder 1">
            <a:extLst>
              <a:ext uri="{FF2B5EF4-FFF2-40B4-BE49-F238E27FC236}">
                <a16:creationId xmlns:a16="http://schemas.microsoft.com/office/drawing/2014/main" id="{1B54719B-2572-45A7-ABB5-97669FD1C54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509295684"/>
      </p:ext>
    </p:extLst>
  </p:cSld>
  <p:clrMapOvr>
    <a:masterClrMapping/>
  </p:clrMapOvr>
  <p:transition>
    <p:fade/>
  </p:transition>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xt option_3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9" name="Text Placeholder 4">
            <a:extLst>
              <a:ext uri="{FF2B5EF4-FFF2-40B4-BE49-F238E27FC236}">
                <a16:creationId xmlns:a16="http://schemas.microsoft.com/office/drawing/2014/main" id="{CB19F3EF-E352-4C65-98EB-C1D64E0A7284}"/>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0" name="Text Placeholder 4">
            <a:extLst>
              <a:ext uri="{FF2B5EF4-FFF2-40B4-BE49-F238E27FC236}">
                <a16:creationId xmlns:a16="http://schemas.microsoft.com/office/drawing/2014/main" id="{E93C46D7-E811-4904-971C-BDAE52869A61}"/>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12" name="Text Placeholder 4">
            <a:extLst>
              <a:ext uri="{FF2B5EF4-FFF2-40B4-BE49-F238E27FC236}">
                <a16:creationId xmlns:a16="http://schemas.microsoft.com/office/drawing/2014/main" id="{C84EFDE3-C2B4-4663-8852-A0D2423EB125}"/>
              </a:ext>
            </a:extLst>
          </p:cNvPr>
          <p:cNvSpPr>
            <a:spLocks noGrp="1"/>
          </p:cNvSpPr>
          <p:nvPr>
            <p:ph type="body" sz="quarter" idx="17" hasCustomPrompt="1"/>
          </p:nvPr>
        </p:nvSpPr>
        <p:spPr>
          <a:xfrm>
            <a:off x="1389459" y="3545276"/>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6" name="Footer Placeholder 1">
            <a:extLst>
              <a:ext uri="{FF2B5EF4-FFF2-40B4-BE49-F238E27FC236}">
                <a16:creationId xmlns:a16="http://schemas.microsoft.com/office/drawing/2014/main" id="{0E0DC65D-E249-41EE-9D86-9F9E7C5CF6D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96779267"/>
      </p:ext>
    </p:extLst>
  </p:cSld>
  <p:clrMapOvr>
    <a:masterClrMapping/>
  </p:clrMapOvr>
  <p:transition>
    <p:fade/>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xt option_4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four rows</a:t>
            </a:r>
          </a:p>
        </p:txBody>
      </p:sp>
      <p:sp>
        <p:nvSpPr>
          <p:cNvPr id="12" name="Text Placeholder 4">
            <a:extLst>
              <a:ext uri="{FF2B5EF4-FFF2-40B4-BE49-F238E27FC236}">
                <a16:creationId xmlns:a16="http://schemas.microsoft.com/office/drawing/2014/main" id="{BDF9284C-6F78-4885-87E1-4AAD9E8090B1}"/>
              </a:ext>
            </a:extLst>
          </p:cNvPr>
          <p:cNvSpPr>
            <a:spLocks noGrp="1"/>
          </p:cNvSpPr>
          <p:nvPr>
            <p:ph type="body" sz="quarter" idx="11" hasCustomPrompt="1"/>
          </p:nvPr>
        </p:nvSpPr>
        <p:spPr>
          <a:xfrm>
            <a:off x="1389459" y="1456896"/>
            <a:ext cx="10383899" cy="77724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0" name="Straight Connector 19">
            <a:extLst>
              <a:ext uri="{FF2B5EF4-FFF2-40B4-BE49-F238E27FC236}">
                <a16:creationId xmlns:a16="http://schemas.microsoft.com/office/drawing/2014/main" id="{4E9EA958-BE84-43C9-98F0-0C08E8EDD63F}"/>
              </a:ext>
              <a:ext uri="{C183D7F6-B498-43B3-948B-1728B52AA6E4}">
                <adec:decorative xmlns:adec="http://schemas.microsoft.com/office/drawing/2017/decorative" val="1"/>
              </a:ext>
            </a:extLst>
          </p:cNvPr>
          <p:cNvCxnSpPr>
            <a:cxnSpLocks/>
          </p:cNvCxnSpPr>
          <p:nvPr userDrawn="1"/>
        </p:nvCxnSpPr>
        <p:spPr>
          <a:xfrm>
            <a:off x="1389695" y="236662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D0E35C16-1FD5-43B8-8A48-E2CAEC4A6EA2}"/>
              </a:ext>
            </a:extLst>
          </p:cNvPr>
          <p:cNvSpPr>
            <a:spLocks noGrp="1"/>
          </p:cNvSpPr>
          <p:nvPr>
            <p:ph type="body" sz="quarter" idx="15" hasCustomPrompt="1"/>
          </p:nvPr>
        </p:nvSpPr>
        <p:spPr>
          <a:xfrm>
            <a:off x="1389459" y="2499114"/>
            <a:ext cx="10383899" cy="78118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1" name="Straight Connector 20">
            <a:extLst>
              <a:ext uri="{FF2B5EF4-FFF2-40B4-BE49-F238E27FC236}">
                <a16:creationId xmlns:a16="http://schemas.microsoft.com/office/drawing/2014/main" id="{FC78D634-25BA-4087-A772-1E555254B97D}"/>
              </a:ext>
              <a:ext uri="{C183D7F6-B498-43B3-948B-1728B52AA6E4}">
                <adec:decorative xmlns:adec="http://schemas.microsoft.com/office/drawing/2017/decorative" val="1"/>
              </a:ext>
            </a:extLst>
          </p:cNvPr>
          <p:cNvCxnSpPr>
            <a:cxnSpLocks/>
          </p:cNvCxnSpPr>
          <p:nvPr userDrawn="1"/>
        </p:nvCxnSpPr>
        <p:spPr>
          <a:xfrm>
            <a:off x="1389695" y="3412787"/>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7" name="Text Placeholder 4">
            <a:extLst>
              <a:ext uri="{FF2B5EF4-FFF2-40B4-BE49-F238E27FC236}">
                <a16:creationId xmlns:a16="http://schemas.microsoft.com/office/drawing/2014/main" id="{9F7B3EC7-70FC-4307-BB11-53CB4E14FFB9}"/>
              </a:ext>
            </a:extLst>
          </p:cNvPr>
          <p:cNvSpPr>
            <a:spLocks noGrp="1"/>
          </p:cNvSpPr>
          <p:nvPr>
            <p:ph type="body" sz="quarter" idx="17" hasCustomPrompt="1"/>
          </p:nvPr>
        </p:nvSpPr>
        <p:spPr>
          <a:xfrm>
            <a:off x="1389459" y="3545276"/>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22" name="Straight Connector 21">
            <a:extLst>
              <a:ext uri="{FF2B5EF4-FFF2-40B4-BE49-F238E27FC236}">
                <a16:creationId xmlns:a16="http://schemas.microsoft.com/office/drawing/2014/main" id="{71CE9993-705A-488D-910E-290FD0A522F4}"/>
              </a:ext>
              <a:ext uri="{C183D7F6-B498-43B3-948B-1728B52AA6E4}">
                <adec:decorative xmlns:adec="http://schemas.microsoft.com/office/drawing/2017/decorative" val="1"/>
              </a:ext>
            </a:extLst>
          </p:cNvPr>
          <p:cNvCxnSpPr>
            <a:cxnSpLocks/>
          </p:cNvCxnSpPr>
          <p:nvPr userDrawn="1"/>
        </p:nvCxnSpPr>
        <p:spPr>
          <a:xfrm>
            <a:off x="1389695" y="445894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DC5585A5-DAB7-4EFE-A980-497178E03B1A}"/>
              </a:ext>
            </a:extLst>
          </p:cNvPr>
          <p:cNvSpPr>
            <a:spLocks noGrp="1"/>
          </p:cNvSpPr>
          <p:nvPr>
            <p:ph type="body" sz="quarter" idx="19" hasCustomPrompt="1"/>
          </p:nvPr>
        </p:nvSpPr>
        <p:spPr>
          <a:xfrm>
            <a:off x="1389459" y="4591438"/>
            <a:ext cx="10383899" cy="781184"/>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7" name="Footer Placeholder 1">
            <a:extLst>
              <a:ext uri="{FF2B5EF4-FFF2-40B4-BE49-F238E27FC236}">
                <a16:creationId xmlns:a16="http://schemas.microsoft.com/office/drawing/2014/main" id="{F47DE134-5243-4F01-808B-AB1879BD793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11641937"/>
      </p:ext>
    </p:extLst>
  </p:cSld>
  <p:clrMapOvr>
    <a:masterClrMapping/>
  </p:clrMapOvr>
  <p:transition>
    <p:fade/>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ext option_5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a:t>
            </a:r>
          </a:p>
        </p:txBody>
      </p:sp>
      <p:sp>
        <p:nvSpPr>
          <p:cNvPr id="5" name="Text Placeholder 4"/>
          <p:cNvSpPr>
            <a:spLocks noGrp="1"/>
          </p:cNvSpPr>
          <p:nvPr>
            <p:ph type="body" sz="quarter" idx="11" hasCustomPrompt="1"/>
          </p:nvPr>
        </p:nvSpPr>
        <p:spPr>
          <a:xfrm>
            <a:off x="1389459" y="1456896"/>
            <a:ext cx="10383899" cy="645624"/>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5" name="Straight Connector 14">
            <a:extLst>
              <a:ext uri="{FF2B5EF4-FFF2-40B4-BE49-F238E27FC236}">
                <a16:creationId xmlns:a16="http://schemas.microsoft.com/office/drawing/2014/main" id="{F4A35CC4-D06B-40B4-91B1-CDA133426FEF}"/>
              </a:ext>
              <a:ext uri="{C183D7F6-B498-43B3-948B-1728B52AA6E4}">
                <adec:decorative xmlns:adec="http://schemas.microsoft.com/office/drawing/2017/decorative" val="1"/>
              </a:ext>
            </a:extLst>
          </p:cNvPr>
          <p:cNvCxnSpPr>
            <a:cxnSpLocks/>
          </p:cNvCxnSpPr>
          <p:nvPr userDrawn="1"/>
        </p:nvCxnSpPr>
        <p:spPr>
          <a:xfrm>
            <a:off x="1389695" y="2205973"/>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9426"/>
            <a:ext cx="10383899" cy="648900"/>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7" name="Straight Connector 16">
            <a:extLst>
              <a:ext uri="{FF2B5EF4-FFF2-40B4-BE49-F238E27FC236}">
                <a16:creationId xmlns:a16="http://schemas.microsoft.com/office/drawing/2014/main" id="{569B8E47-3705-4496-95DB-2F04B39526B5}"/>
              </a:ext>
              <a:ext uri="{C183D7F6-B498-43B3-948B-1728B52AA6E4}">
                <adec:decorative xmlns:adec="http://schemas.microsoft.com/office/drawing/2017/decorative" val="1"/>
              </a:ext>
            </a:extLst>
          </p:cNvPr>
          <p:cNvCxnSpPr>
            <a:cxnSpLocks/>
          </p:cNvCxnSpPr>
          <p:nvPr userDrawn="1"/>
        </p:nvCxnSpPr>
        <p:spPr>
          <a:xfrm>
            <a:off x="1389695" y="306177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65232"/>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9" name="Straight Connector 18">
            <a:extLst>
              <a:ext uri="{FF2B5EF4-FFF2-40B4-BE49-F238E27FC236}">
                <a16:creationId xmlns:a16="http://schemas.microsoft.com/office/drawing/2014/main" id="{971F4189-FC32-45CA-8DDD-889412FB1B93}"/>
              </a:ext>
              <a:ext uri="{C183D7F6-B498-43B3-948B-1728B52AA6E4}">
                <adec:decorative xmlns:adec="http://schemas.microsoft.com/office/drawing/2017/decorative" val="1"/>
              </a:ext>
            </a:extLst>
          </p:cNvPr>
          <p:cNvCxnSpPr>
            <a:cxnSpLocks/>
          </p:cNvCxnSpPr>
          <p:nvPr userDrawn="1"/>
        </p:nvCxnSpPr>
        <p:spPr>
          <a:xfrm>
            <a:off x="1389695" y="3917585"/>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021038"/>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389695" y="4773391"/>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76845"/>
            <a:ext cx="10383899" cy="648900"/>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The quick brown fox jumps over the lazy dog. The quick brown fox jumps over the lazy dog. The quick brown fox jumps over the lazy dog.</a:t>
            </a:r>
          </a:p>
        </p:txBody>
      </p:sp>
      <p:sp>
        <p:nvSpPr>
          <p:cNvPr id="9" name="Footer Placeholder 1">
            <a:extLst>
              <a:ext uri="{FF2B5EF4-FFF2-40B4-BE49-F238E27FC236}">
                <a16:creationId xmlns:a16="http://schemas.microsoft.com/office/drawing/2014/main" id="{CFB65DA9-1720-4FF6-B1EF-542DF58141A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31103671"/>
      </p:ext>
    </p:extLst>
  </p:cSld>
  <p:clrMapOvr>
    <a:masterClrMapping/>
  </p:clrMapOvr>
  <p:transition>
    <p:fade/>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ext option_6 row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six rows</a:t>
            </a:r>
          </a:p>
        </p:txBody>
      </p:sp>
      <p:sp>
        <p:nvSpPr>
          <p:cNvPr id="5" name="Text Placeholder 4"/>
          <p:cNvSpPr>
            <a:spLocks noGrp="1"/>
          </p:cNvSpPr>
          <p:nvPr>
            <p:ph type="body" sz="quarter" idx="11" hasCustomPrompt="1"/>
          </p:nvPr>
        </p:nvSpPr>
        <p:spPr>
          <a:xfrm>
            <a:off x="1389459" y="1456896"/>
            <a:ext cx="10383899" cy="387891"/>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006473"/>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168159"/>
            <a:ext cx="10383899" cy="387891"/>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2717736"/>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2879422"/>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428999"/>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590685"/>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140262"/>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301948"/>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485152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013213"/>
            <a:ext cx="10383899" cy="387891"/>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EB1E284F-9162-46B6-B477-B48009211F1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78610175"/>
      </p:ext>
    </p:extLst>
  </p:cSld>
  <p:clrMapOvr>
    <a:masterClrMapping/>
  </p:clrMapOvr>
  <p:transition>
    <p:fade/>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three rows &amp; two columns</a:t>
            </a:r>
          </a:p>
        </p:txBody>
      </p:sp>
      <p:sp>
        <p:nvSpPr>
          <p:cNvPr id="5" name="Text Placeholder 4"/>
          <p:cNvSpPr>
            <a:spLocks noGrp="1"/>
          </p:cNvSpPr>
          <p:nvPr>
            <p:ph type="body" sz="quarter" idx="11" hasCustomPrompt="1"/>
          </p:nvPr>
        </p:nvSpPr>
        <p:spPr>
          <a:xfrm>
            <a:off x="1389459" y="1456896"/>
            <a:ext cx="4608115"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390327" y="2745493"/>
            <a:ext cx="45858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49547"/>
            <a:ext cx="4608115"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390327" y="4238144"/>
            <a:ext cx="458584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4442200"/>
            <a:ext cx="4608115" cy="108454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64782" y="1456896"/>
            <a:ext cx="4608576"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164782" y="274549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64782" y="2949547"/>
            <a:ext cx="4608576" cy="108454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164782" y="423814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64782" y="4442200"/>
            <a:ext cx="4608576" cy="108454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7" name="Footer Placeholder 1">
            <a:extLst>
              <a:ext uri="{FF2B5EF4-FFF2-40B4-BE49-F238E27FC236}">
                <a16:creationId xmlns:a16="http://schemas.microsoft.com/office/drawing/2014/main" id="{C7F30D2F-8DA3-4CC5-9423-292C558FE3F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97310490"/>
      </p:ext>
    </p:extLst>
  </p:cSld>
  <p:clrMapOvr>
    <a:masterClrMapping/>
  </p:clrMapOvr>
  <p:transition>
    <p:fade/>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p:txBody>
          <a:bodyPr/>
          <a:lstStyle>
            <a:lvl1pPr>
              <a:defRPr/>
            </a:lvl1pPr>
          </a:lstStyle>
          <a:p>
            <a:r>
              <a:rPr lang="en-US"/>
              <a:t>Text layout: five rows &amp; two columns</a:t>
            </a:r>
          </a:p>
        </p:txBody>
      </p:sp>
      <p:sp>
        <p:nvSpPr>
          <p:cNvPr id="5" name="Text Placeholder 4"/>
          <p:cNvSpPr>
            <a:spLocks noGrp="1"/>
          </p:cNvSpPr>
          <p:nvPr>
            <p:ph type="body" sz="quarter" idx="11" hasCustomPrompt="1"/>
          </p:nvPr>
        </p:nvSpPr>
        <p:spPr>
          <a:xfrm>
            <a:off x="1389459" y="1456896"/>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389459" y="222048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03868"/>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389459" y="3067452"/>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50840"/>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389459" y="391442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997812"/>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389459" y="4761396"/>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4781"/>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64782" y="1456896"/>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164782" y="222048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64782" y="2303868"/>
            <a:ext cx="4608576" cy="68019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164782" y="3067452"/>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64782" y="3150840"/>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164782" y="3914424"/>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164782" y="3997812"/>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164782" y="4761396"/>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164782" y="4844781"/>
            <a:ext cx="4608576" cy="68019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299F3FB3-BA05-48E6-AD17-EFFD842061F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041673985"/>
      </p:ext>
    </p:extLst>
  </p:cSld>
  <p:clrMapOvr>
    <a:masterClrMapping/>
  </p:clrMapOvr>
  <p:transition>
    <p:fade/>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Text option_2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6" name="Text Placeholder 5">
            <a:extLst>
              <a:ext uri="{FF2B5EF4-FFF2-40B4-BE49-F238E27FC236}">
                <a16:creationId xmlns:a16="http://schemas.microsoft.com/office/drawing/2014/main" id="{EB98E8DE-0491-4598-AAA1-CD35695840E7}"/>
              </a:ext>
            </a:extLst>
          </p:cNvPr>
          <p:cNvSpPr>
            <a:spLocks noGrp="1"/>
          </p:cNvSpPr>
          <p:nvPr>
            <p:ph type="body" sz="quarter" idx="17"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9EBE6B1A-FAB8-401E-9D5D-DF0AEF8510BC}"/>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4">
            <a:extLst>
              <a:ext uri="{FF2B5EF4-FFF2-40B4-BE49-F238E27FC236}">
                <a16:creationId xmlns:a16="http://schemas.microsoft.com/office/drawing/2014/main" id="{3C7167C2-B8AD-42C6-B0C0-09AF8C1B00B5}"/>
              </a:ext>
            </a:extLst>
          </p:cNvPr>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CB3A300F-58D1-4152-B258-F80AED027D7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594579868"/>
      </p:ext>
    </p:extLst>
  </p:cSld>
  <p:clrMapOvr>
    <a:masterClrMapping/>
  </p:clrMapOvr>
  <p:transition>
    <p:fade/>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Text option_3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11" name="Text Placeholder 5">
            <a:extLst>
              <a:ext uri="{FF2B5EF4-FFF2-40B4-BE49-F238E27FC236}">
                <a16:creationId xmlns:a16="http://schemas.microsoft.com/office/drawing/2014/main" id="{F7BF94CC-2D76-4590-8D23-583370E56601}"/>
              </a:ext>
            </a:extLst>
          </p:cNvPr>
          <p:cNvSpPr>
            <a:spLocks noGrp="1"/>
          </p:cNvSpPr>
          <p:nvPr>
            <p:ph type="body" sz="quarter" idx="18"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389695" y="371059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854778"/>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603E4A63-916B-46C0-8814-35F99E0A4F7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18688402"/>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itle slide 4 with graphic">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F7E4AC65-3150-034F-B089-A8B21D5F2E61}"/>
              </a:ext>
            </a:extLst>
          </p:cNvPr>
          <p:cNvSpPr>
            <a:spLocks noGrp="1"/>
          </p:cNvSpPr>
          <p:nvPr>
            <p:ph type="title" hasCustomPrompt="1"/>
          </p:nvPr>
        </p:nvSpPr>
        <p:spPr>
          <a:xfrm>
            <a:off x="428681" y="2532448"/>
            <a:ext cx="5428936" cy="1793104"/>
          </a:xfrm>
          <a:prstGeom prst="rect">
            <a:avLst/>
          </a:prstGeom>
          <a:noFill/>
        </p:spPr>
        <p:txBody>
          <a:bodyPr lIns="0" tIns="0" rIns="0" bIns="182880" anchor="b" anchorCtr="0"/>
          <a:lstStyle>
            <a:lvl1pPr>
              <a:defRPr sz="3600" strike="noStrike" spc="-49" baseline="0">
                <a:solidFill>
                  <a:schemeClr val="tx1"/>
                </a:solidFill>
              </a:defRPr>
            </a:lvl1pPr>
          </a:lstStyle>
          <a:p>
            <a:r>
              <a:rPr lang="en-US"/>
              <a:t>Microsoft Azure title</a:t>
            </a:r>
          </a:p>
        </p:txBody>
      </p:sp>
      <p:sp>
        <p:nvSpPr>
          <p:cNvPr id="6" name="Text Placeholder 10">
            <a:extLst>
              <a:ext uri="{FF2B5EF4-FFF2-40B4-BE49-F238E27FC236}">
                <a16:creationId xmlns:a16="http://schemas.microsoft.com/office/drawing/2014/main" id="{29B09652-4E45-F04D-8357-20491F718B1A}"/>
              </a:ext>
            </a:extLst>
          </p:cNvPr>
          <p:cNvSpPr>
            <a:spLocks noGrp="1"/>
          </p:cNvSpPr>
          <p:nvPr>
            <p:ph type="body" sz="quarter" idx="15" hasCustomPrompt="1"/>
          </p:nvPr>
        </p:nvSpPr>
        <p:spPr>
          <a:xfrm>
            <a:off x="442466" y="4350114"/>
            <a:ext cx="5413394" cy="738664"/>
          </a:xfrm>
          <a:prstGeom prst="rect">
            <a:avLst/>
          </a:prstGeom>
        </p:spPr>
        <p:txBody>
          <a:bodyPr/>
          <a:lstStyle>
            <a:lvl1pPr>
              <a:defRPr sz="1800">
                <a:solidFill>
                  <a:schemeClr val="tx1"/>
                </a:solidFill>
              </a:defRPr>
            </a:lvl1pPr>
            <a:lvl2pPr>
              <a:defRPr sz="1765">
                <a:solidFill>
                  <a:srgbClr val="000000"/>
                </a:solidFill>
              </a:defRPr>
            </a:lvl2pPr>
            <a:lvl3pPr>
              <a:defRPr sz="1372"/>
            </a:lvl3pPr>
            <a:lvl4pPr>
              <a:defRPr sz="1372"/>
            </a:lvl4pPr>
            <a:lvl5pPr>
              <a:defRPr sz="1029"/>
            </a:lvl5pPr>
          </a:lstStyle>
          <a:p>
            <a:pPr lvl="0"/>
            <a:r>
              <a:rPr lang="en-US"/>
              <a:t>Author name</a:t>
            </a:r>
            <a:br>
              <a:rPr lang="en-US"/>
            </a:br>
            <a:r>
              <a:rPr lang="en-US"/>
              <a:t>Date</a:t>
            </a:r>
          </a:p>
        </p:txBody>
      </p:sp>
      <p:pic>
        <p:nvPicPr>
          <p:cNvPr id="2" name="Picture 1" descr="Microsoft Azure logo">
            <a:extLst>
              <a:ext uri="{FF2B5EF4-FFF2-40B4-BE49-F238E27FC236}">
                <a16:creationId xmlns:a16="http://schemas.microsoft.com/office/drawing/2014/main" id="{FA6DB1E0-DB27-42BC-BA66-1A760537ACFA}"/>
              </a:ext>
            </a:extLst>
          </p:cNvPr>
          <p:cNvPicPr>
            <a:picLocks noChangeAspect="1"/>
          </p:cNvPicPr>
          <p:nvPr userDrawn="1"/>
        </p:nvPicPr>
        <p:blipFill>
          <a:blip r:embed="rId2"/>
          <a:stretch>
            <a:fillRect/>
          </a:stretch>
        </p:blipFill>
        <p:spPr>
          <a:xfrm>
            <a:off x="136885" y="159691"/>
            <a:ext cx="2635247" cy="871753"/>
          </a:xfrm>
          <a:prstGeom prst="rect">
            <a:avLst/>
          </a:prstGeom>
        </p:spPr>
      </p:pic>
      <p:sp>
        <p:nvSpPr>
          <p:cNvPr id="50" name="Rectangle 49">
            <a:extLst>
              <a:ext uri="{FF2B5EF4-FFF2-40B4-BE49-F238E27FC236}">
                <a16:creationId xmlns:a16="http://schemas.microsoft.com/office/drawing/2014/main" id="{37A90BB7-A791-4B6C-91BF-8EF300476D7D}"/>
              </a:ext>
            </a:extLst>
          </p:cNvPr>
          <p:cNvSpPr/>
          <p:nvPr userDrawn="1"/>
        </p:nvSpPr>
        <p:spPr bwMode="auto">
          <a:xfrm>
            <a:off x="6229842" y="0"/>
            <a:ext cx="5962158" cy="6858000"/>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79285" tIns="143428" rIns="179285" bIns="143428" numCol="1" spcCol="0" rtlCol="0" fromWordArt="0" anchor="t" anchorCtr="0" forceAA="0" compatLnSpc="1">
            <a:prstTxWarp prst="textNoShape">
              <a:avLst/>
            </a:prstTxWarp>
            <a:noAutofit/>
          </a:bodyPr>
          <a:lstStyle/>
          <a:p>
            <a:pPr algn="ctr" defTabSz="914102" fontAlgn="base">
              <a:lnSpc>
                <a:spcPct val="90000"/>
              </a:lnSpc>
              <a:spcBef>
                <a:spcPct val="0"/>
              </a:spcBef>
              <a:spcAft>
                <a:spcPct val="0"/>
              </a:spcAft>
            </a:pPr>
            <a:endParaRPr lang="en-US" sz="2353" dirty="0">
              <a:gradFill>
                <a:gsLst>
                  <a:gs pos="0">
                    <a:srgbClr val="FFFFFF"/>
                  </a:gs>
                  <a:gs pos="100000">
                    <a:srgbClr val="FFFFFF"/>
                  </a:gs>
                </a:gsLst>
                <a:lin ang="5400000" scaled="0"/>
              </a:gradFill>
              <a:ea typeface="Segoe UI" pitchFamily="34" charset="0"/>
              <a:cs typeface="Segoe UI" pitchFamily="34" charset="0"/>
            </a:endParaRPr>
          </a:p>
        </p:txBody>
      </p:sp>
      <p:pic>
        <p:nvPicPr>
          <p:cNvPr id="51" name="Picture 50">
            <a:extLst>
              <a:ext uri="{FF2B5EF4-FFF2-40B4-BE49-F238E27FC236}">
                <a16:creationId xmlns:a16="http://schemas.microsoft.com/office/drawing/2014/main" id="{C19A079F-8B9D-449D-B420-F4EF7A1D5E94}"/>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6111901" y="0"/>
            <a:ext cx="6080099" cy="6858000"/>
          </a:xfrm>
          <a:prstGeom prst="rect">
            <a:avLst/>
          </a:prstGeom>
        </p:spPr>
      </p:pic>
      <p:grpSp>
        <p:nvGrpSpPr>
          <p:cNvPr id="52" name="Graphic 1">
            <a:extLst>
              <a:ext uri="{FF2B5EF4-FFF2-40B4-BE49-F238E27FC236}">
                <a16:creationId xmlns:a16="http://schemas.microsoft.com/office/drawing/2014/main" id="{5A01E4FF-5A22-4C56-92F1-ED8F3BCB3235}"/>
              </a:ext>
            </a:extLst>
          </p:cNvPr>
          <p:cNvGrpSpPr/>
          <p:nvPr userDrawn="1"/>
        </p:nvGrpSpPr>
        <p:grpSpPr>
          <a:xfrm>
            <a:off x="6600946" y="859776"/>
            <a:ext cx="5148588" cy="5138447"/>
            <a:chOff x="5179859" y="2459480"/>
            <a:chExt cx="2077534" cy="2073148"/>
          </a:xfrm>
          <a:gradFill>
            <a:gsLst>
              <a:gs pos="100000">
                <a:schemeClr val="tx2"/>
              </a:gs>
              <a:gs pos="23000">
                <a:schemeClr val="accent5"/>
              </a:gs>
            </a:gsLst>
            <a:lin ang="10800000" scaled="1"/>
          </a:gradFill>
        </p:grpSpPr>
        <p:sp>
          <p:nvSpPr>
            <p:cNvPr id="53" name="Freeform: Shape 52">
              <a:extLst>
                <a:ext uri="{FF2B5EF4-FFF2-40B4-BE49-F238E27FC236}">
                  <a16:creationId xmlns:a16="http://schemas.microsoft.com/office/drawing/2014/main" id="{C711E0EF-4FC5-4891-9FB4-432207A728CB}"/>
                </a:ext>
              </a:extLst>
            </p:cNvPr>
            <p:cNvSpPr/>
            <p:nvPr/>
          </p:nvSpPr>
          <p:spPr>
            <a:xfrm>
              <a:off x="5496685" y="2820334"/>
              <a:ext cx="1592644" cy="1616092"/>
            </a:xfrm>
            <a:custGeom>
              <a:avLst/>
              <a:gdLst>
                <a:gd name="connsiteX0" fmla="*/ 1132079 w 1592644"/>
                <a:gd name="connsiteY0" fmla="*/ 1616093 h 1616092"/>
                <a:gd name="connsiteX1" fmla="*/ 1023494 w 1592644"/>
                <a:gd name="connsiteY1" fmla="*/ 1573230 h 1616092"/>
                <a:gd name="connsiteX2" fmla="*/ 50991 w 1592644"/>
                <a:gd name="connsiteY2" fmla="*/ 665498 h 1616092"/>
                <a:gd name="connsiteX3" fmla="*/ 4319 w 1592644"/>
                <a:gd name="connsiteY3" fmla="*/ 513098 h 1616092"/>
                <a:gd name="connsiteX4" fmla="*/ 112904 w 1592644"/>
                <a:gd name="connsiteY4" fmla="*/ 395940 h 1616092"/>
                <a:gd name="connsiteX5" fmla="*/ 1385444 w 1592644"/>
                <a:gd name="connsiteY5" fmla="*/ 7320 h 1616092"/>
                <a:gd name="connsiteX6" fmla="*/ 1541654 w 1592644"/>
                <a:gd name="connsiteY6" fmla="*/ 43515 h 1616092"/>
                <a:gd name="connsiteX7" fmla="*/ 1588326 w 1592644"/>
                <a:gd name="connsiteY7" fmla="*/ 195915 h 1616092"/>
                <a:gd name="connsiteX8" fmla="*/ 1289241 w 1592644"/>
                <a:gd name="connsiteY8" fmla="*/ 1492268 h 1616092"/>
                <a:gd name="connsiteX9" fmla="*/ 1180656 w 1592644"/>
                <a:gd name="connsiteY9" fmla="*/ 1609425 h 1616092"/>
                <a:gd name="connsiteX10" fmla="*/ 1132079 w 1592644"/>
                <a:gd name="connsiteY10" fmla="*/ 1616093 h 1616092"/>
                <a:gd name="connsiteX11" fmla="*/ 54801 w 1592644"/>
                <a:gd name="connsiteY11" fmla="*/ 661688 h 1616092"/>
                <a:gd name="connsiteX12" fmla="*/ 1028256 w 1592644"/>
                <a:gd name="connsiteY12" fmla="*/ 1569420 h 1616092"/>
                <a:gd name="connsiteX13" fmla="*/ 1178751 w 1592644"/>
                <a:gd name="connsiteY13" fmla="*/ 1603710 h 1616092"/>
                <a:gd name="connsiteX14" fmla="*/ 1284479 w 1592644"/>
                <a:gd name="connsiteY14" fmla="*/ 1490363 h 1616092"/>
                <a:gd name="connsiteX15" fmla="*/ 1583564 w 1592644"/>
                <a:gd name="connsiteY15" fmla="*/ 194010 h 1616092"/>
                <a:gd name="connsiteX16" fmla="*/ 1538796 w 1592644"/>
                <a:gd name="connsiteY16" fmla="*/ 46373 h 1616092"/>
                <a:gd name="connsiteX17" fmla="*/ 1388301 w 1592644"/>
                <a:gd name="connsiteY17" fmla="*/ 12083 h 1616092"/>
                <a:gd name="connsiteX18" fmla="*/ 114809 w 1592644"/>
                <a:gd name="connsiteY18" fmla="*/ 401655 h 1616092"/>
                <a:gd name="connsiteX19" fmla="*/ 9081 w 1592644"/>
                <a:gd name="connsiteY19" fmla="*/ 515003 h 1616092"/>
                <a:gd name="connsiteX20" fmla="*/ 54801 w 1592644"/>
                <a:gd name="connsiteY20" fmla="*/ 661688 h 1616092"/>
                <a:gd name="connsiteX21" fmla="*/ 54801 w 1592644"/>
                <a:gd name="connsiteY21" fmla="*/ 661688 h 161609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2644" h="1616092">
                  <a:moveTo>
                    <a:pt x="1132079" y="1616093"/>
                  </a:moveTo>
                  <a:cubicBezTo>
                    <a:pt x="1092074" y="1616093"/>
                    <a:pt x="1053974" y="1600853"/>
                    <a:pt x="1023494" y="1573230"/>
                  </a:cubicBezTo>
                  <a:lnTo>
                    <a:pt x="50991" y="665498"/>
                  </a:lnTo>
                  <a:cubicBezTo>
                    <a:pt x="9081" y="626445"/>
                    <a:pt x="-9016" y="569295"/>
                    <a:pt x="4319" y="513098"/>
                  </a:cubicBezTo>
                  <a:cubicBezTo>
                    <a:pt x="17654" y="456900"/>
                    <a:pt x="57659" y="413085"/>
                    <a:pt x="112904" y="395940"/>
                  </a:cubicBezTo>
                  <a:lnTo>
                    <a:pt x="1385444" y="7320"/>
                  </a:lnTo>
                  <a:cubicBezTo>
                    <a:pt x="1440689" y="-9825"/>
                    <a:pt x="1498791" y="3510"/>
                    <a:pt x="1541654" y="43515"/>
                  </a:cubicBezTo>
                  <a:cubicBezTo>
                    <a:pt x="1583564" y="82568"/>
                    <a:pt x="1601661" y="139718"/>
                    <a:pt x="1588326" y="195915"/>
                  </a:cubicBezTo>
                  <a:lnTo>
                    <a:pt x="1289241" y="1492268"/>
                  </a:lnTo>
                  <a:cubicBezTo>
                    <a:pt x="1275906" y="1548465"/>
                    <a:pt x="1235901" y="1592280"/>
                    <a:pt x="1180656" y="1609425"/>
                  </a:cubicBezTo>
                  <a:cubicBezTo>
                    <a:pt x="1163511" y="1614188"/>
                    <a:pt x="1148271" y="1616093"/>
                    <a:pt x="1132079" y="1616093"/>
                  </a:cubicBezTo>
                  <a:close/>
                  <a:moveTo>
                    <a:pt x="54801" y="661688"/>
                  </a:moveTo>
                  <a:lnTo>
                    <a:pt x="1028256" y="1569420"/>
                  </a:lnTo>
                  <a:cubicBezTo>
                    <a:pt x="1069214" y="1607520"/>
                    <a:pt x="1125411" y="1620855"/>
                    <a:pt x="1178751" y="1603710"/>
                  </a:cubicBezTo>
                  <a:cubicBezTo>
                    <a:pt x="1232091" y="1587518"/>
                    <a:pt x="1271144" y="1545608"/>
                    <a:pt x="1284479" y="1490363"/>
                  </a:cubicBezTo>
                  <a:lnTo>
                    <a:pt x="1583564" y="194010"/>
                  </a:lnTo>
                  <a:cubicBezTo>
                    <a:pt x="1595946" y="139718"/>
                    <a:pt x="1578801" y="84473"/>
                    <a:pt x="1538796" y="46373"/>
                  </a:cubicBezTo>
                  <a:cubicBezTo>
                    <a:pt x="1497839" y="8273"/>
                    <a:pt x="1441641" y="-5062"/>
                    <a:pt x="1388301" y="12083"/>
                  </a:cubicBezTo>
                  <a:lnTo>
                    <a:pt x="114809" y="401655"/>
                  </a:lnTo>
                  <a:cubicBezTo>
                    <a:pt x="61469" y="417848"/>
                    <a:pt x="22416" y="459758"/>
                    <a:pt x="9081" y="515003"/>
                  </a:cubicBezTo>
                  <a:cubicBezTo>
                    <a:pt x="-3301" y="568343"/>
                    <a:pt x="13844" y="623588"/>
                    <a:pt x="54801" y="661688"/>
                  </a:cubicBezTo>
                  <a:lnTo>
                    <a:pt x="54801" y="661688"/>
                  </a:lnTo>
                  <a:close/>
                </a:path>
              </a:pathLst>
            </a:custGeom>
            <a:grpFill/>
            <a:ln w="9525" cap="flat">
              <a:noFill/>
              <a:prstDash val="solid"/>
              <a:miter/>
            </a:ln>
          </p:spPr>
          <p:txBody>
            <a:bodyPr rtlCol="0" anchor="ctr"/>
            <a:lstStyle/>
            <a:p>
              <a:endParaRPr lang="en-US" sz="1730" dirty="0"/>
            </a:p>
          </p:txBody>
        </p:sp>
        <p:sp>
          <p:nvSpPr>
            <p:cNvPr id="54" name="Freeform: Shape 53">
              <a:extLst>
                <a:ext uri="{FF2B5EF4-FFF2-40B4-BE49-F238E27FC236}">
                  <a16:creationId xmlns:a16="http://schemas.microsoft.com/office/drawing/2014/main" id="{EE57641A-AF3E-400C-8AA7-F20209F92A70}"/>
                </a:ext>
              </a:extLst>
            </p:cNvPr>
            <p:cNvSpPr/>
            <p:nvPr/>
          </p:nvSpPr>
          <p:spPr>
            <a:xfrm>
              <a:off x="5569965" y="3033304"/>
              <a:ext cx="1648967" cy="1494562"/>
            </a:xfrm>
            <a:custGeom>
              <a:avLst/>
              <a:gdLst>
                <a:gd name="connsiteX0" fmla="*/ 784479 w 1648967"/>
                <a:gd name="connsiteY0" fmla="*/ 1494562 h 1494562"/>
                <a:gd name="connsiteX1" fmla="*/ 778764 w 1648967"/>
                <a:gd name="connsiteY1" fmla="*/ 1494562 h 1494562"/>
                <a:gd name="connsiteX2" fmla="*/ 643509 w 1648967"/>
                <a:gd name="connsiteY2" fmla="*/ 1409790 h 1494562"/>
                <a:gd name="connsiteX3" fmla="*/ 18669 w 1648967"/>
                <a:gd name="connsiteY3" fmla="*/ 235357 h 1494562"/>
                <a:gd name="connsiteX4" fmla="*/ 18669 w 1648967"/>
                <a:gd name="connsiteY4" fmla="*/ 235357 h 1494562"/>
                <a:gd name="connsiteX5" fmla="*/ 24384 w 1648967"/>
                <a:gd name="connsiteY5" fmla="*/ 75337 h 1494562"/>
                <a:gd name="connsiteX6" fmla="*/ 165354 w 1648967"/>
                <a:gd name="connsiteY6" fmla="*/ 90 h 1494562"/>
                <a:gd name="connsiteX7" fmla="*/ 1495044 w 1648967"/>
                <a:gd name="connsiteY7" fmla="*/ 46762 h 1494562"/>
                <a:gd name="connsiteX8" fmla="*/ 1630299 w 1648967"/>
                <a:gd name="connsiteY8" fmla="*/ 131535 h 1494562"/>
                <a:gd name="connsiteX9" fmla="*/ 1624584 w 1648967"/>
                <a:gd name="connsiteY9" fmla="*/ 291555 h 1494562"/>
                <a:gd name="connsiteX10" fmla="*/ 919734 w 1648967"/>
                <a:gd name="connsiteY10" fmla="*/ 1419315 h 1494562"/>
                <a:gd name="connsiteX11" fmla="*/ 784479 w 1648967"/>
                <a:gd name="connsiteY11" fmla="*/ 1494562 h 1494562"/>
                <a:gd name="connsiteX12" fmla="*/ 158686 w 1648967"/>
                <a:gd name="connsiteY12" fmla="*/ 5805 h 1494562"/>
                <a:gd name="connsiteX13" fmla="*/ 28194 w 1648967"/>
                <a:gd name="connsiteY13" fmla="*/ 78195 h 1494562"/>
                <a:gd name="connsiteX14" fmla="*/ 22479 w 1648967"/>
                <a:gd name="connsiteY14" fmla="*/ 232500 h 1494562"/>
                <a:gd name="connsiteX15" fmla="*/ 22479 w 1648967"/>
                <a:gd name="connsiteY15" fmla="*/ 232500 h 1494562"/>
                <a:gd name="connsiteX16" fmla="*/ 647319 w 1648967"/>
                <a:gd name="connsiteY16" fmla="*/ 1406932 h 1494562"/>
                <a:gd name="connsiteX17" fmla="*/ 777812 w 1648967"/>
                <a:gd name="connsiteY17" fmla="*/ 1488847 h 1494562"/>
                <a:gd name="connsiteX18" fmla="*/ 914019 w 1648967"/>
                <a:gd name="connsiteY18" fmla="*/ 1416457 h 1494562"/>
                <a:gd name="connsiteX19" fmla="*/ 1618869 w 1648967"/>
                <a:gd name="connsiteY19" fmla="*/ 288697 h 1494562"/>
                <a:gd name="connsiteX20" fmla="*/ 1624584 w 1648967"/>
                <a:gd name="connsiteY20" fmla="*/ 134392 h 1494562"/>
                <a:gd name="connsiteX21" fmla="*/ 1494092 w 1648967"/>
                <a:gd name="connsiteY21" fmla="*/ 52477 h 1494562"/>
                <a:gd name="connsiteX22" fmla="*/ 164402 w 1648967"/>
                <a:gd name="connsiteY22" fmla="*/ 5805 h 1494562"/>
                <a:gd name="connsiteX23" fmla="*/ 158686 w 1648967"/>
                <a:gd name="connsiteY23" fmla="*/ 5805 h 14945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8967" h="1494562">
                  <a:moveTo>
                    <a:pt x="784479" y="1494562"/>
                  </a:moveTo>
                  <a:cubicBezTo>
                    <a:pt x="782574" y="1494562"/>
                    <a:pt x="780669" y="1494562"/>
                    <a:pt x="778764" y="1494562"/>
                  </a:cubicBezTo>
                  <a:cubicBezTo>
                    <a:pt x="720662" y="1492657"/>
                    <a:pt x="670179" y="1461225"/>
                    <a:pt x="643509" y="1409790"/>
                  </a:cubicBezTo>
                  <a:lnTo>
                    <a:pt x="18669" y="235357"/>
                  </a:lnTo>
                  <a:lnTo>
                    <a:pt x="18669" y="235357"/>
                  </a:lnTo>
                  <a:cubicBezTo>
                    <a:pt x="-8001" y="183922"/>
                    <a:pt x="-6096" y="124867"/>
                    <a:pt x="24384" y="75337"/>
                  </a:cubicBezTo>
                  <a:cubicBezTo>
                    <a:pt x="54864" y="26760"/>
                    <a:pt x="107252" y="-1815"/>
                    <a:pt x="165354" y="90"/>
                  </a:cubicBezTo>
                  <a:lnTo>
                    <a:pt x="1495044" y="46762"/>
                  </a:lnTo>
                  <a:cubicBezTo>
                    <a:pt x="1553147" y="48667"/>
                    <a:pt x="1603629" y="80100"/>
                    <a:pt x="1630299" y="131535"/>
                  </a:cubicBezTo>
                  <a:cubicBezTo>
                    <a:pt x="1656969" y="182970"/>
                    <a:pt x="1655064" y="242025"/>
                    <a:pt x="1624584" y="291555"/>
                  </a:cubicBezTo>
                  <a:lnTo>
                    <a:pt x="919734" y="1419315"/>
                  </a:lnTo>
                  <a:cubicBezTo>
                    <a:pt x="890206" y="1466940"/>
                    <a:pt x="839724" y="1494562"/>
                    <a:pt x="784479" y="1494562"/>
                  </a:cubicBezTo>
                  <a:close/>
                  <a:moveTo>
                    <a:pt x="158686" y="5805"/>
                  </a:moveTo>
                  <a:cubicBezTo>
                    <a:pt x="105347" y="5805"/>
                    <a:pt x="56769" y="32475"/>
                    <a:pt x="28194" y="78195"/>
                  </a:cubicBezTo>
                  <a:cubicBezTo>
                    <a:pt x="-1334" y="125820"/>
                    <a:pt x="-3239" y="182970"/>
                    <a:pt x="22479" y="232500"/>
                  </a:cubicBezTo>
                  <a:lnTo>
                    <a:pt x="22479" y="232500"/>
                  </a:lnTo>
                  <a:lnTo>
                    <a:pt x="647319" y="1406932"/>
                  </a:lnTo>
                  <a:cubicBezTo>
                    <a:pt x="673989" y="1456462"/>
                    <a:pt x="722567" y="1486942"/>
                    <a:pt x="777812" y="1488847"/>
                  </a:cubicBezTo>
                  <a:cubicBezTo>
                    <a:pt x="834009" y="1490752"/>
                    <a:pt x="884492" y="1464082"/>
                    <a:pt x="914019" y="1416457"/>
                  </a:cubicBezTo>
                  <a:lnTo>
                    <a:pt x="1618869" y="288697"/>
                  </a:lnTo>
                  <a:cubicBezTo>
                    <a:pt x="1648397" y="241072"/>
                    <a:pt x="1650302" y="183922"/>
                    <a:pt x="1624584" y="134392"/>
                  </a:cubicBezTo>
                  <a:cubicBezTo>
                    <a:pt x="1597914" y="84862"/>
                    <a:pt x="1549337" y="54382"/>
                    <a:pt x="1494092" y="52477"/>
                  </a:cubicBezTo>
                  <a:lnTo>
                    <a:pt x="164402" y="5805"/>
                  </a:lnTo>
                  <a:cubicBezTo>
                    <a:pt x="162497" y="5805"/>
                    <a:pt x="160592" y="5805"/>
                    <a:pt x="158686" y="5805"/>
                  </a:cubicBezTo>
                  <a:close/>
                </a:path>
              </a:pathLst>
            </a:custGeom>
            <a:grpFill/>
            <a:ln w="9525" cap="flat">
              <a:noFill/>
              <a:prstDash val="solid"/>
              <a:miter/>
            </a:ln>
          </p:spPr>
          <p:txBody>
            <a:bodyPr rtlCol="0" anchor="ctr"/>
            <a:lstStyle/>
            <a:p>
              <a:endParaRPr lang="en-US" sz="1730" dirty="0"/>
            </a:p>
          </p:txBody>
        </p:sp>
        <p:sp>
          <p:nvSpPr>
            <p:cNvPr id="55" name="Freeform: Shape 54">
              <a:extLst>
                <a:ext uri="{FF2B5EF4-FFF2-40B4-BE49-F238E27FC236}">
                  <a16:creationId xmlns:a16="http://schemas.microsoft.com/office/drawing/2014/main" id="{512C9A55-F38D-4E3B-9DE0-DD7DDD71FA33}"/>
                </a:ext>
              </a:extLst>
            </p:cNvPr>
            <p:cNvSpPr/>
            <p:nvPr/>
          </p:nvSpPr>
          <p:spPr>
            <a:xfrm>
              <a:off x="5695335" y="2890984"/>
              <a:ext cx="1562058" cy="1634024"/>
            </a:xfrm>
            <a:custGeom>
              <a:avLst/>
              <a:gdLst>
                <a:gd name="connsiteX0" fmla="*/ 368597 w 1562058"/>
                <a:gd name="connsiteY0" fmla="*/ 1634025 h 1634024"/>
                <a:gd name="connsiteX1" fmla="*/ 310494 w 1562058"/>
                <a:gd name="connsiteY1" fmla="*/ 1623547 h 1634024"/>
                <a:gd name="connsiteX2" fmla="*/ 209529 w 1562058"/>
                <a:gd name="connsiteY2" fmla="*/ 1499722 h 1634024"/>
                <a:gd name="connsiteX3" fmla="*/ 1884 w 1562058"/>
                <a:gd name="connsiteY3" fmla="*/ 185272 h 1634024"/>
                <a:gd name="connsiteX4" fmla="*/ 59034 w 1562058"/>
                <a:gd name="connsiteY4" fmla="*/ 35730 h 1634024"/>
                <a:gd name="connsiteX5" fmla="*/ 217149 w 1562058"/>
                <a:gd name="connsiteY5" fmla="*/ 10965 h 1634024"/>
                <a:gd name="connsiteX6" fmla="*/ 1459210 w 1562058"/>
                <a:gd name="connsiteY6" fmla="*/ 488167 h 1634024"/>
                <a:gd name="connsiteX7" fmla="*/ 1560174 w 1562058"/>
                <a:gd name="connsiteY7" fmla="*/ 611992 h 1634024"/>
                <a:gd name="connsiteX8" fmla="*/ 1503024 w 1562058"/>
                <a:gd name="connsiteY8" fmla="*/ 761535 h 1634024"/>
                <a:gd name="connsiteX9" fmla="*/ 469562 w 1562058"/>
                <a:gd name="connsiteY9" fmla="*/ 1598782 h 1634024"/>
                <a:gd name="connsiteX10" fmla="*/ 368597 w 1562058"/>
                <a:gd name="connsiteY10" fmla="*/ 1634025 h 1634024"/>
                <a:gd name="connsiteX11" fmla="*/ 159047 w 1562058"/>
                <a:gd name="connsiteY11" fmla="*/ 5250 h 1634024"/>
                <a:gd name="connsiteX12" fmla="*/ 62844 w 1562058"/>
                <a:gd name="connsiteY12" fmla="*/ 39540 h 1634024"/>
                <a:gd name="connsiteX13" fmla="*/ 7599 w 1562058"/>
                <a:gd name="connsiteY13" fmla="*/ 183367 h 1634024"/>
                <a:gd name="connsiteX14" fmla="*/ 215244 w 1562058"/>
                <a:gd name="connsiteY14" fmla="*/ 1497818 h 1634024"/>
                <a:gd name="connsiteX15" fmla="*/ 312399 w 1562058"/>
                <a:gd name="connsiteY15" fmla="*/ 1617832 h 1634024"/>
                <a:gd name="connsiteX16" fmla="*/ 464799 w 1562058"/>
                <a:gd name="connsiteY16" fmla="*/ 1594020 h 1634024"/>
                <a:gd name="connsiteX17" fmla="*/ 1498262 w 1562058"/>
                <a:gd name="connsiteY17" fmla="*/ 756772 h 1634024"/>
                <a:gd name="connsiteX18" fmla="*/ 1553507 w 1562058"/>
                <a:gd name="connsiteY18" fmla="*/ 612945 h 1634024"/>
                <a:gd name="connsiteX19" fmla="*/ 1456352 w 1562058"/>
                <a:gd name="connsiteY19" fmla="*/ 492930 h 1634024"/>
                <a:gd name="connsiteX20" fmla="*/ 215244 w 1562058"/>
                <a:gd name="connsiteY20" fmla="*/ 15727 h 1634024"/>
                <a:gd name="connsiteX21" fmla="*/ 159047 w 1562058"/>
                <a:gd name="connsiteY21" fmla="*/ 5250 h 16340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2058" h="1634024">
                  <a:moveTo>
                    <a:pt x="368597" y="1634025"/>
                  </a:moveTo>
                  <a:cubicBezTo>
                    <a:pt x="349547" y="1634025"/>
                    <a:pt x="329544" y="1630215"/>
                    <a:pt x="310494" y="1623547"/>
                  </a:cubicBezTo>
                  <a:cubicBezTo>
                    <a:pt x="256202" y="1602593"/>
                    <a:pt x="219054" y="1556872"/>
                    <a:pt x="209529" y="1499722"/>
                  </a:cubicBezTo>
                  <a:lnTo>
                    <a:pt x="1884" y="185272"/>
                  </a:lnTo>
                  <a:cubicBezTo>
                    <a:pt x="-6688" y="128122"/>
                    <a:pt x="14267" y="72877"/>
                    <a:pt x="59034" y="35730"/>
                  </a:cubicBezTo>
                  <a:cubicBezTo>
                    <a:pt x="103802" y="-465"/>
                    <a:pt x="162857" y="-9990"/>
                    <a:pt x="217149" y="10965"/>
                  </a:cubicBezTo>
                  <a:lnTo>
                    <a:pt x="1459210" y="488167"/>
                  </a:lnTo>
                  <a:cubicBezTo>
                    <a:pt x="1513502" y="509122"/>
                    <a:pt x="1550649" y="554842"/>
                    <a:pt x="1560174" y="611992"/>
                  </a:cubicBezTo>
                  <a:cubicBezTo>
                    <a:pt x="1568747" y="669142"/>
                    <a:pt x="1547792" y="724387"/>
                    <a:pt x="1503024" y="761535"/>
                  </a:cubicBezTo>
                  <a:lnTo>
                    <a:pt x="469562" y="1598782"/>
                  </a:lnTo>
                  <a:cubicBezTo>
                    <a:pt x="439082" y="1621643"/>
                    <a:pt x="404792" y="1634025"/>
                    <a:pt x="368597" y="1634025"/>
                  </a:cubicBezTo>
                  <a:close/>
                  <a:moveTo>
                    <a:pt x="159047" y="5250"/>
                  </a:moveTo>
                  <a:cubicBezTo>
                    <a:pt x="124757" y="5250"/>
                    <a:pt x="90467" y="16680"/>
                    <a:pt x="62844" y="39540"/>
                  </a:cubicBezTo>
                  <a:cubicBezTo>
                    <a:pt x="19029" y="74782"/>
                    <a:pt x="-973" y="128122"/>
                    <a:pt x="7599" y="183367"/>
                  </a:cubicBezTo>
                  <a:lnTo>
                    <a:pt x="215244" y="1497818"/>
                  </a:lnTo>
                  <a:cubicBezTo>
                    <a:pt x="223817" y="1553062"/>
                    <a:pt x="260012" y="1597830"/>
                    <a:pt x="312399" y="1617832"/>
                  </a:cubicBezTo>
                  <a:cubicBezTo>
                    <a:pt x="364787" y="1637835"/>
                    <a:pt x="421937" y="1629262"/>
                    <a:pt x="464799" y="1594020"/>
                  </a:cubicBezTo>
                  <a:lnTo>
                    <a:pt x="1498262" y="756772"/>
                  </a:lnTo>
                  <a:cubicBezTo>
                    <a:pt x="1542077" y="721530"/>
                    <a:pt x="1562080" y="668190"/>
                    <a:pt x="1553507" y="612945"/>
                  </a:cubicBezTo>
                  <a:cubicBezTo>
                    <a:pt x="1544935" y="557700"/>
                    <a:pt x="1508740" y="512932"/>
                    <a:pt x="1456352" y="492930"/>
                  </a:cubicBezTo>
                  <a:lnTo>
                    <a:pt x="215244" y="15727"/>
                  </a:lnTo>
                  <a:cubicBezTo>
                    <a:pt x="197147" y="9060"/>
                    <a:pt x="178097" y="5250"/>
                    <a:pt x="159047" y="5250"/>
                  </a:cubicBezTo>
                  <a:close/>
                </a:path>
              </a:pathLst>
            </a:custGeom>
            <a:grpFill/>
            <a:ln w="9525" cap="flat">
              <a:noFill/>
              <a:prstDash val="solid"/>
              <a:miter/>
            </a:ln>
          </p:spPr>
          <p:txBody>
            <a:bodyPr rtlCol="0" anchor="ctr"/>
            <a:lstStyle/>
            <a:p>
              <a:endParaRPr lang="en-US" sz="1730" dirty="0"/>
            </a:p>
          </p:txBody>
        </p:sp>
        <p:sp>
          <p:nvSpPr>
            <p:cNvPr id="56" name="Freeform: Shape 55">
              <a:extLst>
                <a:ext uri="{FF2B5EF4-FFF2-40B4-BE49-F238E27FC236}">
                  <a16:creationId xmlns:a16="http://schemas.microsoft.com/office/drawing/2014/main" id="{7E03F946-CF4F-4204-BF2F-E0902150AD1D}"/>
                </a:ext>
              </a:extLst>
            </p:cNvPr>
            <p:cNvSpPr/>
            <p:nvPr/>
          </p:nvSpPr>
          <p:spPr>
            <a:xfrm>
              <a:off x="5630741" y="2796715"/>
              <a:ext cx="1568373" cy="1631138"/>
            </a:xfrm>
            <a:custGeom>
              <a:avLst/>
              <a:gdLst>
                <a:gd name="connsiteX0" fmla="*/ 158870 w 1568373"/>
                <a:gd name="connsiteY0" fmla="*/ 1631139 h 1631138"/>
                <a:gd name="connsiteX1" fmla="*/ 56953 w 1568373"/>
                <a:gd name="connsiteY1" fmla="*/ 1593991 h 1631138"/>
                <a:gd name="connsiteX2" fmla="*/ 2660 w 1568373"/>
                <a:gd name="connsiteY2" fmla="*/ 1443496 h 1631138"/>
                <a:gd name="connsiteX3" fmla="*/ 232213 w 1568373"/>
                <a:gd name="connsiteY3" fmla="*/ 132856 h 1631138"/>
                <a:gd name="connsiteX4" fmla="*/ 335083 w 1568373"/>
                <a:gd name="connsiteY4" fmla="*/ 9984 h 1631138"/>
                <a:gd name="connsiteX5" fmla="*/ 492246 w 1568373"/>
                <a:gd name="connsiteY5" fmla="*/ 37606 h 1631138"/>
                <a:gd name="connsiteX6" fmla="*/ 1511421 w 1568373"/>
                <a:gd name="connsiteY6" fmla="*/ 892951 h 1631138"/>
                <a:gd name="connsiteX7" fmla="*/ 1565713 w 1568373"/>
                <a:gd name="connsiteY7" fmla="*/ 1043446 h 1631138"/>
                <a:gd name="connsiteX8" fmla="*/ 1462843 w 1568373"/>
                <a:gd name="connsiteY8" fmla="*/ 1166319 h 1631138"/>
                <a:gd name="connsiteX9" fmla="*/ 214116 w 1568373"/>
                <a:gd name="connsiteY9" fmla="*/ 1620662 h 1631138"/>
                <a:gd name="connsiteX10" fmla="*/ 158870 w 1568373"/>
                <a:gd name="connsiteY10" fmla="*/ 1631139 h 1631138"/>
                <a:gd name="connsiteX11" fmla="*/ 390328 w 1568373"/>
                <a:gd name="connsiteY11" fmla="*/ 6174 h 1631138"/>
                <a:gd name="connsiteX12" fmla="*/ 336988 w 1568373"/>
                <a:gd name="connsiteY12" fmla="*/ 15699 h 1631138"/>
                <a:gd name="connsiteX13" fmla="*/ 237928 w 1568373"/>
                <a:gd name="connsiteY13" fmla="*/ 133809 h 1631138"/>
                <a:gd name="connsiteX14" fmla="*/ 7423 w 1568373"/>
                <a:gd name="connsiteY14" fmla="*/ 1444449 h 1631138"/>
                <a:gd name="connsiteX15" fmla="*/ 59810 w 1568373"/>
                <a:gd name="connsiteY15" fmla="*/ 1589229 h 1631138"/>
                <a:gd name="connsiteX16" fmla="*/ 212210 w 1568373"/>
                <a:gd name="connsiteY16" fmla="*/ 1615899 h 1631138"/>
                <a:gd name="connsiteX17" fmla="*/ 1461891 w 1568373"/>
                <a:gd name="connsiteY17" fmla="*/ 1160604 h 1631138"/>
                <a:gd name="connsiteX18" fmla="*/ 1560951 w 1568373"/>
                <a:gd name="connsiteY18" fmla="*/ 1042494 h 1631138"/>
                <a:gd name="connsiteX19" fmla="*/ 1508563 w 1568373"/>
                <a:gd name="connsiteY19" fmla="*/ 897714 h 1631138"/>
                <a:gd name="connsiteX20" fmla="*/ 489388 w 1568373"/>
                <a:gd name="connsiteY20" fmla="*/ 42369 h 1631138"/>
                <a:gd name="connsiteX21" fmla="*/ 390328 w 1568373"/>
                <a:gd name="connsiteY21" fmla="*/ 6174 h 16311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68373" h="1631138">
                  <a:moveTo>
                    <a:pt x="158870" y="1631139"/>
                  </a:moveTo>
                  <a:cubicBezTo>
                    <a:pt x="121723" y="1631139"/>
                    <a:pt x="86481" y="1617804"/>
                    <a:pt x="56953" y="1593991"/>
                  </a:cubicBezTo>
                  <a:cubicBezTo>
                    <a:pt x="13138" y="1556844"/>
                    <a:pt x="-7817" y="1500646"/>
                    <a:pt x="2660" y="1443496"/>
                  </a:cubicBezTo>
                  <a:lnTo>
                    <a:pt x="232213" y="132856"/>
                  </a:lnTo>
                  <a:cubicBezTo>
                    <a:pt x="242691" y="75706"/>
                    <a:pt x="280791" y="29986"/>
                    <a:pt x="335083" y="9984"/>
                  </a:cubicBezTo>
                  <a:cubicBezTo>
                    <a:pt x="389375" y="-10019"/>
                    <a:pt x="448431" y="459"/>
                    <a:pt x="492246" y="37606"/>
                  </a:cubicBezTo>
                  <a:lnTo>
                    <a:pt x="1511421" y="892951"/>
                  </a:lnTo>
                  <a:cubicBezTo>
                    <a:pt x="1555236" y="930099"/>
                    <a:pt x="1576191" y="986296"/>
                    <a:pt x="1565713" y="1043446"/>
                  </a:cubicBezTo>
                  <a:cubicBezTo>
                    <a:pt x="1555236" y="1100596"/>
                    <a:pt x="1517136" y="1146316"/>
                    <a:pt x="1462843" y="1166319"/>
                  </a:cubicBezTo>
                  <a:lnTo>
                    <a:pt x="214116" y="1620662"/>
                  </a:lnTo>
                  <a:cubicBezTo>
                    <a:pt x="196018" y="1627329"/>
                    <a:pt x="176968" y="1631139"/>
                    <a:pt x="158870" y="1631139"/>
                  </a:cubicBezTo>
                  <a:close/>
                  <a:moveTo>
                    <a:pt x="390328" y="6174"/>
                  </a:moveTo>
                  <a:cubicBezTo>
                    <a:pt x="372231" y="6174"/>
                    <a:pt x="354133" y="9031"/>
                    <a:pt x="336988" y="15699"/>
                  </a:cubicBezTo>
                  <a:cubicBezTo>
                    <a:pt x="284600" y="34749"/>
                    <a:pt x="247453" y="78564"/>
                    <a:pt x="237928" y="133809"/>
                  </a:cubicBezTo>
                  <a:lnTo>
                    <a:pt x="7423" y="1444449"/>
                  </a:lnTo>
                  <a:cubicBezTo>
                    <a:pt x="-2102" y="1499694"/>
                    <a:pt x="17900" y="1553987"/>
                    <a:pt x="59810" y="1589229"/>
                  </a:cubicBezTo>
                  <a:cubicBezTo>
                    <a:pt x="102673" y="1625424"/>
                    <a:pt x="159823" y="1634949"/>
                    <a:pt x="212210" y="1615899"/>
                  </a:cubicBezTo>
                  <a:lnTo>
                    <a:pt x="1461891" y="1160604"/>
                  </a:lnTo>
                  <a:cubicBezTo>
                    <a:pt x="1514278" y="1141554"/>
                    <a:pt x="1551426" y="1097739"/>
                    <a:pt x="1560951" y="1042494"/>
                  </a:cubicBezTo>
                  <a:cubicBezTo>
                    <a:pt x="1570476" y="987249"/>
                    <a:pt x="1550473" y="932956"/>
                    <a:pt x="1508563" y="897714"/>
                  </a:cubicBezTo>
                  <a:lnTo>
                    <a:pt x="489388" y="42369"/>
                  </a:lnTo>
                  <a:cubicBezTo>
                    <a:pt x="460813" y="18556"/>
                    <a:pt x="426523" y="6174"/>
                    <a:pt x="390328" y="6174"/>
                  </a:cubicBezTo>
                  <a:close/>
                </a:path>
              </a:pathLst>
            </a:custGeom>
            <a:grpFill/>
            <a:ln w="9525" cap="flat">
              <a:noFill/>
              <a:prstDash val="solid"/>
              <a:miter/>
            </a:ln>
          </p:spPr>
          <p:txBody>
            <a:bodyPr rtlCol="0" anchor="ctr"/>
            <a:lstStyle/>
            <a:p>
              <a:endParaRPr lang="en-US" sz="1730" dirty="0"/>
            </a:p>
          </p:txBody>
        </p:sp>
        <p:sp>
          <p:nvSpPr>
            <p:cNvPr id="57" name="Freeform: Shape 56">
              <a:extLst>
                <a:ext uri="{FF2B5EF4-FFF2-40B4-BE49-F238E27FC236}">
                  <a16:creationId xmlns:a16="http://schemas.microsoft.com/office/drawing/2014/main" id="{49B09F87-946A-433D-9992-D7E3FD05FD8E}"/>
                </a:ext>
              </a:extLst>
            </p:cNvPr>
            <p:cNvSpPr/>
            <p:nvPr/>
          </p:nvSpPr>
          <p:spPr>
            <a:xfrm>
              <a:off x="5402873" y="2763813"/>
              <a:ext cx="1649777" cy="1482113"/>
            </a:xfrm>
            <a:custGeom>
              <a:avLst/>
              <a:gdLst>
                <a:gd name="connsiteX0" fmla="*/ 160044 w 1649777"/>
                <a:gd name="connsiteY0" fmla="*/ 1482113 h 1482113"/>
                <a:gd name="connsiteX1" fmla="*/ 22884 w 1649777"/>
                <a:gd name="connsiteY1" fmla="*/ 1404961 h 1482113"/>
                <a:gd name="connsiteX2" fmla="*/ 20026 w 1649777"/>
                <a:gd name="connsiteY2" fmla="*/ 1244941 h 1482113"/>
                <a:gd name="connsiteX3" fmla="*/ 664869 w 1649777"/>
                <a:gd name="connsiteY3" fmla="*/ 81938 h 1482113"/>
                <a:gd name="connsiteX4" fmla="*/ 667726 w 1649777"/>
                <a:gd name="connsiteY4" fmla="*/ 82891 h 1482113"/>
                <a:gd name="connsiteX5" fmla="*/ 664869 w 1649777"/>
                <a:gd name="connsiteY5" fmla="*/ 81938 h 1482113"/>
                <a:gd name="connsiteX6" fmla="*/ 802029 w 1649777"/>
                <a:gd name="connsiteY6" fmla="*/ 23 h 1482113"/>
                <a:gd name="connsiteX7" fmla="*/ 942046 w 1649777"/>
                <a:gd name="connsiteY7" fmla="*/ 77176 h 1482113"/>
                <a:gd name="connsiteX8" fmla="*/ 1626894 w 1649777"/>
                <a:gd name="connsiteY8" fmla="*/ 1217318 h 1482113"/>
                <a:gd name="connsiteX9" fmla="*/ 1629751 w 1649777"/>
                <a:gd name="connsiteY9" fmla="*/ 1377338 h 1482113"/>
                <a:gd name="connsiteX10" fmla="*/ 1492591 w 1649777"/>
                <a:gd name="connsiteY10" fmla="*/ 1459253 h 1482113"/>
                <a:gd name="connsiteX11" fmla="*/ 161949 w 1649777"/>
                <a:gd name="connsiteY11" fmla="*/ 1482113 h 1482113"/>
                <a:gd name="connsiteX12" fmla="*/ 160044 w 1649777"/>
                <a:gd name="connsiteY12" fmla="*/ 1482113 h 1482113"/>
                <a:gd name="connsiteX13" fmla="*/ 804886 w 1649777"/>
                <a:gd name="connsiteY13" fmla="*/ 4786 h 1482113"/>
                <a:gd name="connsiteX14" fmla="*/ 802029 w 1649777"/>
                <a:gd name="connsiteY14" fmla="*/ 4786 h 1482113"/>
                <a:gd name="connsiteX15" fmla="*/ 669631 w 1649777"/>
                <a:gd name="connsiteY15" fmla="*/ 83843 h 1482113"/>
                <a:gd name="connsiteX16" fmla="*/ 24789 w 1649777"/>
                <a:gd name="connsiteY16" fmla="*/ 1247798 h 1482113"/>
                <a:gd name="connsiteX17" fmla="*/ 27646 w 1649777"/>
                <a:gd name="connsiteY17" fmla="*/ 1402103 h 1482113"/>
                <a:gd name="connsiteX18" fmla="*/ 162901 w 1649777"/>
                <a:gd name="connsiteY18" fmla="*/ 1477351 h 1482113"/>
                <a:gd name="connsiteX19" fmla="*/ 1493544 w 1649777"/>
                <a:gd name="connsiteY19" fmla="*/ 1454491 h 1482113"/>
                <a:gd name="connsiteX20" fmla="*/ 1625941 w 1649777"/>
                <a:gd name="connsiteY20" fmla="*/ 1375433 h 1482113"/>
                <a:gd name="connsiteX21" fmla="*/ 1623084 w 1649777"/>
                <a:gd name="connsiteY21" fmla="*/ 1221128 h 1482113"/>
                <a:gd name="connsiteX22" fmla="*/ 937284 w 1649777"/>
                <a:gd name="connsiteY22" fmla="*/ 79081 h 1482113"/>
                <a:gd name="connsiteX23" fmla="*/ 804886 w 1649777"/>
                <a:gd name="connsiteY23" fmla="*/ 4786 h 14821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49777" h="1482113">
                  <a:moveTo>
                    <a:pt x="160044" y="1482113"/>
                  </a:moveTo>
                  <a:cubicBezTo>
                    <a:pt x="103846" y="1482113"/>
                    <a:pt x="52411" y="1453538"/>
                    <a:pt x="22884" y="1404961"/>
                  </a:cubicBezTo>
                  <a:cubicBezTo>
                    <a:pt x="-6644" y="1355431"/>
                    <a:pt x="-7596" y="1295423"/>
                    <a:pt x="20026" y="1244941"/>
                  </a:cubicBezTo>
                  <a:lnTo>
                    <a:pt x="664869" y="81938"/>
                  </a:lnTo>
                  <a:lnTo>
                    <a:pt x="667726" y="82891"/>
                  </a:lnTo>
                  <a:lnTo>
                    <a:pt x="664869" y="81938"/>
                  </a:lnTo>
                  <a:cubicBezTo>
                    <a:pt x="692491" y="31456"/>
                    <a:pt x="743926" y="976"/>
                    <a:pt x="802029" y="23"/>
                  </a:cubicBezTo>
                  <a:cubicBezTo>
                    <a:pt x="859179" y="-929"/>
                    <a:pt x="912519" y="27646"/>
                    <a:pt x="942046" y="77176"/>
                  </a:cubicBezTo>
                  <a:lnTo>
                    <a:pt x="1626894" y="1217318"/>
                  </a:lnTo>
                  <a:cubicBezTo>
                    <a:pt x="1656421" y="1266848"/>
                    <a:pt x="1657374" y="1326856"/>
                    <a:pt x="1629751" y="1377338"/>
                  </a:cubicBezTo>
                  <a:cubicBezTo>
                    <a:pt x="1602129" y="1427821"/>
                    <a:pt x="1550694" y="1458301"/>
                    <a:pt x="1492591" y="1459253"/>
                  </a:cubicBezTo>
                  <a:lnTo>
                    <a:pt x="161949" y="1482113"/>
                  </a:lnTo>
                  <a:cubicBezTo>
                    <a:pt x="161949" y="1482113"/>
                    <a:pt x="160996" y="1482113"/>
                    <a:pt x="160044" y="1482113"/>
                  </a:cubicBezTo>
                  <a:close/>
                  <a:moveTo>
                    <a:pt x="804886" y="4786"/>
                  </a:moveTo>
                  <a:cubicBezTo>
                    <a:pt x="803934" y="4786"/>
                    <a:pt x="802981" y="4786"/>
                    <a:pt x="802029" y="4786"/>
                  </a:cubicBezTo>
                  <a:cubicBezTo>
                    <a:pt x="745831" y="5738"/>
                    <a:pt x="697254" y="35266"/>
                    <a:pt x="669631" y="83843"/>
                  </a:cubicBezTo>
                  <a:lnTo>
                    <a:pt x="24789" y="1247798"/>
                  </a:lnTo>
                  <a:cubicBezTo>
                    <a:pt x="-1881" y="1296376"/>
                    <a:pt x="-929" y="1354478"/>
                    <a:pt x="27646" y="1402103"/>
                  </a:cubicBezTo>
                  <a:cubicBezTo>
                    <a:pt x="56221" y="1449728"/>
                    <a:pt x="106704" y="1478303"/>
                    <a:pt x="162901" y="1477351"/>
                  </a:cubicBezTo>
                  <a:lnTo>
                    <a:pt x="1493544" y="1454491"/>
                  </a:lnTo>
                  <a:cubicBezTo>
                    <a:pt x="1549741" y="1453538"/>
                    <a:pt x="1598319" y="1424011"/>
                    <a:pt x="1625941" y="1375433"/>
                  </a:cubicBezTo>
                  <a:cubicBezTo>
                    <a:pt x="1652611" y="1326856"/>
                    <a:pt x="1651659" y="1268753"/>
                    <a:pt x="1623084" y="1221128"/>
                  </a:cubicBezTo>
                  <a:lnTo>
                    <a:pt x="937284" y="79081"/>
                  </a:lnTo>
                  <a:cubicBezTo>
                    <a:pt x="908709" y="32408"/>
                    <a:pt x="860131" y="4786"/>
                    <a:pt x="804886" y="4786"/>
                  </a:cubicBezTo>
                  <a:close/>
                </a:path>
              </a:pathLst>
            </a:custGeom>
            <a:grpFill/>
            <a:ln w="9525" cap="flat">
              <a:noFill/>
              <a:prstDash val="solid"/>
              <a:miter/>
            </a:ln>
          </p:spPr>
          <p:txBody>
            <a:bodyPr rtlCol="0" anchor="ctr"/>
            <a:lstStyle/>
            <a:p>
              <a:endParaRPr lang="en-US" sz="1730" dirty="0"/>
            </a:p>
          </p:txBody>
        </p:sp>
        <p:sp>
          <p:nvSpPr>
            <p:cNvPr id="58" name="Freeform: Shape 57">
              <a:extLst>
                <a:ext uri="{FF2B5EF4-FFF2-40B4-BE49-F238E27FC236}">
                  <a16:creationId xmlns:a16="http://schemas.microsoft.com/office/drawing/2014/main" id="{C1337210-8357-4989-A7CC-EB827443CBC2}"/>
                </a:ext>
              </a:extLst>
            </p:cNvPr>
            <p:cNvSpPr/>
            <p:nvPr/>
          </p:nvSpPr>
          <p:spPr>
            <a:xfrm>
              <a:off x="5247730" y="2789965"/>
              <a:ext cx="1584777" cy="1622649"/>
            </a:xfrm>
            <a:custGeom>
              <a:avLst/>
              <a:gdLst>
                <a:gd name="connsiteX0" fmla="*/ 1425801 w 1584777"/>
                <a:gd name="connsiteY0" fmla="*/ 1622649 h 1622649"/>
                <a:gd name="connsiteX1" fmla="*/ 1375319 w 1584777"/>
                <a:gd name="connsiteY1" fmla="*/ 1615029 h 1622649"/>
                <a:gd name="connsiteX2" fmla="*/ 110399 w 1584777"/>
                <a:gd name="connsiteY2" fmla="*/ 1203549 h 1622649"/>
                <a:gd name="connsiteX3" fmla="*/ 3719 w 1584777"/>
                <a:gd name="connsiteY3" fmla="*/ 1084487 h 1622649"/>
                <a:gd name="connsiteX4" fmla="*/ 53249 w 1584777"/>
                <a:gd name="connsiteY4" fmla="*/ 932087 h 1622649"/>
                <a:gd name="connsiteX5" fmla="*/ 1041944 w 1584777"/>
                <a:gd name="connsiteY5" fmla="*/ 41499 h 1622649"/>
                <a:gd name="connsiteX6" fmla="*/ 1043849 w 1584777"/>
                <a:gd name="connsiteY6" fmla="*/ 43404 h 1622649"/>
                <a:gd name="connsiteX7" fmla="*/ 1041944 w 1584777"/>
                <a:gd name="connsiteY7" fmla="*/ 41499 h 1622649"/>
                <a:gd name="connsiteX8" fmla="*/ 1198154 w 1584777"/>
                <a:gd name="connsiteY8" fmla="*/ 8162 h 1622649"/>
                <a:gd name="connsiteX9" fmla="*/ 1304834 w 1584777"/>
                <a:gd name="connsiteY9" fmla="*/ 127224 h 1622649"/>
                <a:gd name="connsiteX10" fmla="*/ 1581059 w 1584777"/>
                <a:gd name="connsiteY10" fmla="*/ 1428339 h 1622649"/>
                <a:gd name="connsiteX11" fmla="*/ 1531529 w 1584777"/>
                <a:gd name="connsiteY11" fmla="*/ 1580739 h 1622649"/>
                <a:gd name="connsiteX12" fmla="*/ 1425801 w 1584777"/>
                <a:gd name="connsiteY12" fmla="*/ 1622649 h 1622649"/>
                <a:gd name="connsiteX13" fmla="*/ 1147671 w 1584777"/>
                <a:gd name="connsiteY13" fmla="*/ 6257 h 1622649"/>
                <a:gd name="connsiteX14" fmla="*/ 1044801 w 1584777"/>
                <a:gd name="connsiteY14" fmla="*/ 46262 h 1622649"/>
                <a:gd name="connsiteX15" fmla="*/ 56106 w 1584777"/>
                <a:gd name="connsiteY15" fmla="*/ 936849 h 1622649"/>
                <a:gd name="connsiteX16" fmla="*/ 8481 w 1584777"/>
                <a:gd name="connsiteY16" fmla="*/ 1083534 h 1622649"/>
                <a:gd name="connsiteX17" fmla="*/ 111351 w 1584777"/>
                <a:gd name="connsiteY17" fmla="*/ 1197834 h 1622649"/>
                <a:gd name="connsiteX18" fmla="*/ 1376272 w 1584777"/>
                <a:gd name="connsiteY18" fmla="*/ 1609314 h 1622649"/>
                <a:gd name="connsiteX19" fmla="*/ 1526766 w 1584777"/>
                <a:gd name="connsiteY19" fmla="*/ 1576929 h 1622649"/>
                <a:gd name="connsiteX20" fmla="*/ 1574391 w 1584777"/>
                <a:gd name="connsiteY20" fmla="*/ 1430244 h 1622649"/>
                <a:gd name="connsiteX21" fmla="*/ 1298166 w 1584777"/>
                <a:gd name="connsiteY21" fmla="*/ 129129 h 1622649"/>
                <a:gd name="connsiteX22" fmla="*/ 1195297 w 1584777"/>
                <a:gd name="connsiteY22" fmla="*/ 14829 h 1622649"/>
                <a:gd name="connsiteX23" fmla="*/ 1147671 w 1584777"/>
                <a:gd name="connsiteY23" fmla="*/ 6257 h 16226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584777" h="1622649">
                  <a:moveTo>
                    <a:pt x="1425801" y="1622649"/>
                  </a:moveTo>
                  <a:cubicBezTo>
                    <a:pt x="1409609" y="1622649"/>
                    <a:pt x="1392464" y="1619792"/>
                    <a:pt x="1375319" y="1615029"/>
                  </a:cubicBezTo>
                  <a:lnTo>
                    <a:pt x="110399" y="1203549"/>
                  </a:lnTo>
                  <a:cubicBezTo>
                    <a:pt x="55154" y="1185452"/>
                    <a:pt x="15149" y="1141637"/>
                    <a:pt x="3719" y="1084487"/>
                  </a:cubicBezTo>
                  <a:cubicBezTo>
                    <a:pt x="-8664" y="1028289"/>
                    <a:pt x="10386" y="971139"/>
                    <a:pt x="53249" y="932087"/>
                  </a:cubicBezTo>
                  <a:lnTo>
                    <a:pt x="1041944" y="41499"/>
                  </a:lnTo>
                  <a:lnTo>
                    <a:pt x="1043849" y="43404"/>
                  </a:lnTo>
                  <a:lnTo>
                    <a:pt x="1041944" y="41499"/>
                  </a:lnTo>
                  <a:cubicBezTo>
                    <a:pt x="1084806" y="2447"/>
                    <a:pt x="1142909" y="-9936"/>
                    <a:pt x="1198154" y="8162"/>
                  </a:cubicBezTo>
                  <a:cubicBezTo>
                    <a:pt x="1253399" y="26259"/>
                    <a:pt x="1293404" y="70074"/>
                    <a:pt x="1304834" y="127224"/>
                  </a:cubicBezTo>
                  <a:lnTo>
                    <a:pt x="1581059" y="1428339"/>
                  </a:lnTo>
                  <a:cubicBezTo>
                    <a:pt x="1593441" y="1484537"/>
                    <a:pt x="1574391" y="1541687"/>
                    <a:pt x="1531529" y="1580739"/>
                  </a:cubicBezTo>
                  <a:cubicBezTo>
                    <a:pt x="1502001" y="1608362"/>
                    <a:pt x="1463901" y="1622649"/>
                    <a:pt x="1425801" y="1622649"/>
                  </a:cubicBezTo>
                  <a:close/>
                  <a:moveTo>
                    <a:pt x="1147671" y="6257"/>
                  </a:moveTo>
                  <a:cubicBezTo>
                    <a:pt x="1110524" y="6257"/>
                    <a:pt x="1074329" y="19592"/>
                    <a:pt x="1044801" y="46262"/>
                  </a:cubicBezTo>
                  <a:lnTo>
                    <a:pt x="56106" y="936849"/>
                  </a:lnTo>
                  <a:cubicBezTo>
                    <a:pt x="14196" y="973997"/>
                    <a:pt x="-2949" y="1029242"/>
                    <a:pt x="8481" y="1083534"/>
                  </a:cubicBezTo>
                  <a:cubicBezTo>
                    <a:pt x="19911" y="1137827"/>
                    <a:pt x="58964" y="1180689"/>
                    <a:pt x="111351" y="1197834"/>
                  </a:cubicBezTo>
                  <a:lnTo>
                    <a:pt x="1376272" y="1609314"/>
                  </a:lnTo>
                  <a:cubicBezTo>
                    <a:pt x="1429611" y="1626459"/>
                    <a:pt x="1485809" y="1615029"/>
                    <a:pt x="1526766" y="1576929"/>
                  </a:cubicBezTo>
                  <a:cubicBezTo>
                    <a:pt x="1568676" y="1539782"/>
                    <a:pt x="1585822" y="1484537"/>
                    <a:pt x="1574391" y="1430244"/>
                  </a:cubicBezTo>
                  <a:lnTo>
                    <a:pt x="1298166" y="129129"/>
                  </a:lnTo>
                  <a:cubicBezTo>
                    <a:pt x="1286736" y="74837"/>
                    <a:pt x="1247684" y="31974"/>
                    <a:pt x="1195297" y="14829"/>
                  </a:cubicBezTo>
                  <a:cubicBezTo>
                    <a:pt x="1180056" y="9114"/>
                    <a:pt x="1163864" y="6257"/>
                    <a:pt x="1147671" y="6257"/>
                  </a:cubicBezTo>
                  <a:close/>
                </a:path>
              </a:pathLst>
            </a:custGeom>
            <a:grpFill/>
            <a:ln w="9525" cap="flat">
              <a:noFill/>
              <a:prstDash val="solid"/>
              <a:miter/>
            </a:ln>
          </p:spPr>
          <p:txBody>
            <a:bodyPr rtlCol="0" anchor="ctr"/>
            <a:lstStyle/>
            <a:p>
              <a:endParaRPr lang="en-US" sz="1730" dirty="0"/>
            </a:p>
          </p:txBody>
        </p:sp>
        <p:sp>
          <p:nvSpPr>
            <p:cNvPr id="59" name="Freeform: Shape 58">
              <a:extLst>
                <a:ext uri="{FF2B5EF4-FFF2-40B4-BE49-F238E27FC236}">
                  <a16:creationId xmlns:a16="http://schemas.microsoft.com/office/drawing/2014/main" id="{154D1046-5571-428F-B448-271030D0E9A0}"/>
                </a:ext>
              </a:extLst>
            </p:cNvPr>
            <p:cNvSpPr/>
            <p:nvPr/>
          </p:nvSpPr>
          <p:spPr>
            <a:xfrm>
              <a:off x="5179859" y="2878404"/>
              <a:ext cx="1545260" cy="1640889"/>
            </a:xfrm>
            <a:custGeom>
              <a:avLst/>
              <a:gdLst>
                <a:gd name="connsiteX0" fmla="*/ 1222210 w 1545260"/>
                <a:gd name="connsiteY0" fmla="*/ 1640890 h 1640889"/>
                <a:gd name="connsiteX1" fmla="*/ 1126008 w 1545260"/>
                <a:gd name="connsiteY1" fmla="*/ 1608505 h 1640889"/>
                <a:gd name="connsiteX2" fmla="*/ 63970 w 1545260"/>
                <a:gd name="connsiteY2" fmla="*/ 807452 h 1640889"/>
                <a:gd name="connsiteX3" fmla="*/ 1105 w 1545260"/>
                <a:gd name="connsiteY3" fmla="*/ 660767 h 1640889"/>
                <a:gd name="connsiteX4" fmla="*/ 97308 w 1545260"/>
                <a:gd name="connsiteY4" fmla="*/ 533132 h 1640889"/>
                <a:gd name="connsiteX5" fmla="*/ 1322223 w 1545260"/>
                <a:gd name="connsiteY5" fmla="*/ 13067 h 1640889"/>
                <a:gd name="connsiteX6" fmla="*/ 1481290 w 1545260"/>
                <a:gd name="connsiteY6" fmla="*/ 32117 h 1640889"/>
                <a:gd name="connsiteX7" fmla="*/ 1544155 w 1545260"/>
                <a:gd name="connsiteY7" fmla="*/ 178802 h 1640889"/>
                <a:gd name="connsiteX8" fmla="*/ 1382230 w 1545260"/>
                <a:gd name="connsiteY8" fmla="*/ 1498967 h 1640889"/>
                <a:gd name="connsiteX9" fmla="*/ 1286028 w 1545260"/>
                <a:gd name="connsiteY9" fmla="*/ 1626602 h 1640889"/>
                <a:gd name="connsiteX10" fmla="*/ 1222210 w 1545260"/>
                <a:gd name="connsiteY10" fmla="*/ 1640890 h 1640889"/>
                <a:gd name="connsiteX11" fmla="*/ 1323175 w 1545260"/>
                <a:gd name="connsiteY11" fmla="*/ 15925 h 1640889"/>
                <a:gd name="connsiteX12" fmla="*/ 1324128 w 1545260"/>
                <a:gd name="connsiteY12" fmla="*/ 18782 h 1640889"/>
                <a:gd name="connsiteX13" fmla="*/ 100165 w 1545260"/>
                <a:gd name="connsiteY13" fmla="*/ 537895 h 1640889"/>
                <a:gd name="connsiteX14" fmla="*/ 6820 w 1545260"/>
                <a:gd name="connsiteY14" fmla="*/ 660767 h 1640889"/>
                <a:gd name="connsiteX15" fmla="*/ 66828 w 1545260"/>
                <a:gd name="connsiteY15" fmla="*/ 803642 h 1640889"/>
                <a:gd name="connsiteX16" fmla="*/ 1128865 w 1545260"/>
                <a:gd name="connsiteY16" fmla="*/ 1604695 h 1640889"/>
                <a:gd name="connsiteX17" fmla="*/ 1282218 w 1545260"/>
                <a:gd name="connsiteY17" fmla="*/ 1623745 h 1640889"/>
                <a:gd name="connsiteX18" fmla="*/ 1375563 w 1545260"/>
                <a:gd name="connsiteY18" fmla="*/ 1500872 h 1640889"/>
                <a:gd name="connsiteX19" fmla="*/ 1537488 w 1545260"/>
                <a:gd name="connsiteY19" fmla="*/ 180707 h 1640889"/>
                <a:gd name="connsiteX20" fmla="*/ 1477480 w 1545260"/>
                <a:gd name="connsiteY20" fmla="*/ 38785 h 1640889"/>
                <a:gd name="connsiteX21" fmla="*/ 1324128 w 1545260"/>
                <a:gd name="connsiteY21" fmla="*/ 19735 h 1640889"/>
                <a:gd name="connsiteX22" fmla="*/ 1323175 w 1545260"/>
                <a:gd name="connsiteY22" fmla="*/ 15925 h 1640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45260" h="1640889">
                  <a:moveTo>
                    <a:pt x="1222210" y="1640890"/>
                  </a:moveTo>
                  <a:cubicBezTo>
                    <a:pt x="1187920" y="1640890"/>
                    <a:pt x="1154583" y="1629460"/>
                    <a:pt x="1126008" y="1608505"/>
                  </a:cubicBezTo>
                  <a:lnTo>
                    <a:pt x="63970" y="807452"/>
                  </a:lnTo>
                  <a:cubicBezTo>
                    <a:pt x="18250" y="772210"/>
                    <a:pt x="-5562" y="717917"/>
                    <a:pt x="1105" y="660767"/>
                  </a:cubicBezTo>
                  <a:cubicBezTo>
                    <a:pt x="7773" y="603617"/>
                    <a:pt x="43968" y="555992"/>
                    <a:pt x="97308" y="533132"/>
                  </a:cubicBezTo>
                  <a:lnTo>
                    <a:pt x="1322223" y="13067"/>
                  </a:lnTo>
                  <a:cubicBezTo>
                    <a:pt x="1375563" y="-9793"/>
                    <a:pt x="1434618" y="-2173"/>
                    <a:pt x="1481290" y="32117"/>
                  </a:cubicBezTo>
                  <a:cubicBezTo>
                    <a:pt x="1527010" y="67360"/>
                    <a:pt x="1550823" y="121652"/>
                    <a:pt x="1544155" y="178802"/>
                  </a:cubicBezTo>
                  <a:lnTo>
                    <a:pt x="1382230" y="1498967"/>
                  </a:lnTo>
                  <a:cubicBezTo>
                    <a:pt x="1375563" y="1556117"/>
                    <a:pt x="1339368" y="1603742"/>
                    <a:pt x="1286028" y="1626602"/>
                  </a:cubicBezTo>
                  <a:cubicBezTo>
                    <a:pt x="1264120" y="1636127"/>
                    <a:pt x="1243165" y="1640890"/>
                    <a:pt x="1222210" y="1640890"/>
                  </a:cubicBezTo>
                  <a:close/>
                  <a:moveTo>
                    <a:pt x="1323175" y="15925"/>
                  </a:moveTo>
                  <a:lnTo>
                    <a:pt x="1324128" y="18782"/>
                  </a:lnTo>
                  <a:lnTo>
                    <a:pt x="100165" y="537895"/>
                  </a:lnTo>
                  <a:cubicBezTo>
                    <a:pt x="48730" y="559802"/>
                    <a:pt x="14440" y="605522"/>
                    <a:pt x="6820" y="660767"/>
                  </a:cubicBezTo>
                  <a:cubicBezTo>
                    <a:pt x="153" y="716965"/>
                    <a:pt x="23013" y="769352"/>
                    <a:pt x="66828" y="803642"/>
                  </a:cubicBezTo>
                  <a:lnTo>
                    <a:pt x="1128865" y="1604695"/>
                  </a:lnTo>
                  <a:cubicBezTo>
                    <a:pt x="1173633" y="1638032"/>
                    <a:pt x="1230783" y="1645652"/>
                    <a:pt x="1282218" y="1623745"/>
                  </a:cubicBezTo>
                  <a:cubicBezTo>
                    <a:pt x="1333653" y="1601837"/>
                    <a:pt x="1367943" y="1556117"/>
                    <a:pt x="1375563" y="1500872"/>
                  </a:cubicBezTo>
                  <a:lnTo>
                    <a:pt x="1537488" y="180707"/>
                  </a:lnTo>
                  <a:cubicBezTo>
                    <a:pt x="1544155" y="125462"/>
                    <a:pt x="1521295" y="72122"/>
                    <a:pt x="1477480" y="38785"/>
                  </a:cubicBezTo>
                  <a:cubicBezTo>
                    <a:pt x="1432713" y="5447"/>
                    <a:pt x="1375563" y="-2173"/>
                    <a:pt x="1324128" y="19735"/>
                  </a:cubicBezTo>
                  <a:lnTo>
                    <a:pt x="1323175" y="15925"/>
                  </a:lnTo>
                  <a:close/>
                </a:path>
              </a:pathLst>
            </a:custGeom>
            <a:grpFill/>
            <a:ln w="9525" cap="flat">
              <a:noFill/>
              <a:prstDash val="solid"/>
              <a:miter/>
            </a:ln>
          </p:spPr>
          <p:txBody>
            <a:bodyPr rtlCol="0" anchor="ctr"/>
            <a:lstStyle/>
            <a:p>
              <a:endParaRPr lang="en-US" sz="1730" dirty="0"/>
            </a:p>
          </p:txBody>
        </p:sp>
        <p:sp>
          <p:nvSpPr>
            <p:cNvPr id="60" name="Freeform: Shape 59">
              <a:extLst>
                <a:ext uri="{FF2B5EF4-FFF2-40B4-BE49-F238E27FC236}">
                  <a16:creationId xmlns:a16="http://schemas.microsoft.com/office/drawing/2014/main" id="{819848F5-A2B8-443D-AF22-97FB2DF4876B}"/>
                </a:ext>
              </a:extLst>
            </p:cNvPr>
            <p:cNvSpPr/>
            <p:nvPr/>
          </p:nvSpPr>
          <p:spPr>
            <a:xfrm>
              <a:off x="5208682" y="3017783"/>
              <a:ext cx="1646681" cy="1514845"/>
            </a:xfrm>
            <a:custGeom>
              <a:avLst/>
              <a:gdLst>
                <a:gd name="connsiteX0" fmla="*/ 902875 w 1646681"/>
                <a:gd name="connsiteY0" fmla="*/ 1514846 h 1514845"/>
                <a:gd name="connsiteX1" fmla="*/ 770477 w 1646681"/>
                <a:gd name="connsiteY1" fmla="*/ 1444361 h 1514845"/>
                <a:gd name="connsiteX2" fmla="*/ 27527 w 1646681"/>
                <a:gd name="connsiteY2" fmla="*/ 341366 h 1514845"/>
                <a:gd name="connsiteX3" fmla="*/ 16097 w 1646681"/>
                <a:gd name="connsiteY3" fmla="*/ 182298 h 1514845"/>
                <a:gd name="connsiteX4" fmla="*/ 148495 w 1646681"/>
                <a:gd name="connsiteY4" fmla="*/ 92763 h 1514845"/>
                <a:gd name="connsiteX5" fmla="*/ 1475327 w 1646681"/>
                <a:gd name="connsiteY5" fmla="*/ 371 h 1514845"/>
                <a:gd name="connsiteX6" fmla="*/ 1619155 w 1646681"/>
                <a:gd name="connsiteY6" fmla="*/ 70856 h 1514845"/>
                <a:gd name="connsiteX7" fmla="*/ 1630585 w 1646681"/>
                <a:gd name="connsiteY7" fmla="*/ 229923 h 1514845"/>
                <a:gd name="connsiteX8" fmla="*/ 1047655 w 1646681"/>
                <a:gd name="connsiteY8" fmla="*/ 1424358 h 1514845"/>
                <a:gd name="connsiteX9" fmla="*/ 915257 w 1646681"/>
                <a:gd name="connsiteY9" fmla="*/ 1513893 h 1514845"/>
                <a:gd name="connsiteX10" fmla="*/ 902875 w 1646681"/>
                <a:gd name="connsiteY10" fmla="*/ 1514846 h 1514845"/>
                <a:gd name="connsiteX11" fmla="*/ 1475327 w 1646681"/>
                <a:gd name="connsiteY11" fmla="*/ 2276 h 1514845"/>
                <a:gd name="connsiteX12" fmla="*/ 1475327 w 1646681"/>
                <a:gd name="connsiteY12" fmla="*/ 5133 h 1514845"/>
                <a:gd name="connsiteX13" fmla="*/ 148495 w 1646681"/>
                <a:gd name="connsiteY13" fmla="*/ 97526 h 1514845"/>
                <a:gd name="connsiteX14" fmla="*/ 20860 w 1646681"/>
                <a:gd name="connsiteY14" fmla="*/ 184203 h 1514845"/>
                <a:gd name="connsiteX15" fmla="*/ 31337 w 1646681"/>
                <a:gd name="connsiteY15" fmla="*/ 338508 h 1514845"/>
                <a:gd name="connsiteX16" fmla="*/ 775240 w 1646681"/>
                <a:gd name="connsiteY16" fmla="*/ 1441503 h 1514845"/>
                <a:gd name="connsiteX17" fmla="*/ 914305 w 1646681"/>
                <a:gd name="connsiteY17" fmla="*/ 1509131 h 1514845"/>
                <a:gd name="connsiteX18" fmla="*/ 1041940 w 1646681"/>
                <a:gd name="connsiteY18" fmla="*/ 1422453 h 1514845"/>
                <a:gd name="connsiteX19" fmla="*/ 1624870 w 1646681"/>
                <a:gd name="connsiteY19" fmla="*/ 227066 h 1514845"/>
                <a:gd name="connsiteX20" fmla="*/ 1614392 w 1646681"/>
                <a:gd name="connsiteY20" fmla="*/ 72761 h 1514845"/>
                <a:gd name="connsiteX21" fmla="*/ 1475327 w 1646681"/>
                <a:gd name="connsiteY21" fmla="*/ 5133 h 1514845"/>
                <a:gd name="connsiteX22" fmla="*/ 1475327 w 1646681"/>
                <a:gd name="connsiteY22" fmla="*/ 2276 h 15148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46681" h="1514845">
                  <a:moveTo>
                    <a:pt x="902875" y="1514846"/>
                  </a:moveTo>
                  <a:cubicBezTo>
                    <a:pt x="849535" y="1514846"/>
                    <a:pt x="800957" y="1489128"/>
                    <a:pt x="770477" y="1444361"/>
                  </a:cubicBezTo>
                  <a:lnTo>
                    <a:pt x="27527" y="341366"/>
                  </a:lnTo>
                  <a:cubicBezTo>
                    <a:pt x="-4858" y="293741"/>
                    <a:pt x="-8668" y="233733"/>
                    <a:pt x="16097" y="182298"/>
                  </a:cubicBezTo>
                  <a:cubicBezTo>
                    <a:pt x="41815" y="129911"/>
                    <a:pt x="91345" y="96573"/>
                    <a:pt x="148495" y="92763"/>
                  </a:cubicBezTo>
                  <a:lnTo>
                    <a:pt x="1475327" y="371"/>
                  </a:lnTo>
                  <a:cubicBezTo>
                    <a:pt x="1533430" y="-3439"/>
                    <a:pt x="1586770" y="22278"/>
                    <a:pt x="1619155" y="70856"/>
                  </a:cubicBezTo>
                  <a:cubicBezTo>
                    <a:pt x="1651540" y="118481"/>
                    <a:pt x="1655350" y="178488"/>
                    <a:pt x="1630585" y="229923"/>
                  </a:cubicBezTo>
                  <a:lnTo>
                    <a:pt x="1047655" y="1424358"/>
                  </a:lnTo>
                  <a:cubicBezTo>
                    <a:pt x="1021937" y="1476746"/>
                    <a:pt x="972407" y="1510083"/>
                    <a:pt x="915257" y="1513893"/>
                  </a:cubicBezTo>
                  <a:cubicBezTo>
                    <a:pt x="910495" y="1513893"/>
                    <a:pt x="906685" y="1514846"/>
                    <a:pt x="902875" y="1514846"/>
                  </a:cubicBezTo>
                  <a:close/>
                  <a:moveTo>
                    <a:pt x="1475327" y="2276"/>
                  </a:moveTo>
                  <a:lnTo>
                    <a:pt x="1475327" y="5133"/>
                  </a:lnTo>
                  <a:lnTo>
                    <a:pt x="148495" y="97526"/>
                  </a:lnTo>
                  <a:cubicBezTo>
                    <a:pt x="93250" y="101336"/>
                    <a:pt x="45625" y="133720"/>
                    <a:pt x="20860" y="184203"/>
                  </a:cubicBezTo>
                  <a:cubicBezTo>
                    <a:pt x="-3905" y="234686"/>
                    <a:pt x="857" y="291836"/>
                    <a:pt x="31337" y="338508"/>
                  </a:cubicBezTo>
                  <a:lnTo>
                    <a:pt x="775240" y="1441503"/>
                  </a:lnTo>
                  <a:cubicBezTo>
                    <a:pt x="806672" y="1488176"/>
                    <a:pt x="858107" y="1512941"/>
                    <a:pt x="914305" y="1509131"/>
                  </a:cubicBezTo>
                  <a:cubicBezTo>
                    <a:pt x="969550" y="1505321"/>
                    <a:pt x="1018127" y="1472936"/>
                    <a:pt x="1041940" y="1422453"/>
                  </a:cubicBezTo>
                  <a:lnTo>
                    <a:pt x="1624870" y="227066"/>
                  </a:lnTo>
                  <a:cubicBezTo>
                    <a:pt x="1649635" y="176583"/>
                    <a:pt x="1644872" y="119433"/>
                    <a:pt x="1614392" y="72761"/>
                  </a:cubicBezTo>
                  <a:cubicBezTo>
                    <a:pt x="1582960" y="26088"/>
                    <a:pt x="1531525" y="1323"/>
                    <a:pt x="1475327" y="5133"/>
                  </a:cubicBezTo>
                  <a:lnTo>
                    <a:pt x="1475327" y="2276"/>
                  </a:lnTo>
                  <a:close/>
                </a:path>
              </a:pathLst>
            </a:custGeom>
            <a:grpFill/>
            <a:ln w="9525" cap="flat">
              <a:noFill/>
              <a:prstDash val="solid"/>
              <a:miter/>
            </a:ln>
          </p:spPr>
          <p:txBody>
            <a:bodyPr rtlCol="0" anchor="ctr"/>
            <a:lstStyle/>
            <a:p>
              <a:endParaRPr lang="en-US" sz="1730" dirty="0"/>
            </a:p>
          </p:txBody>
        </p:sp>
        <p:sp>
          <p:nvSpPr>
            <p:cNvPr id="61" name="Freeform: Shape 60">
              <a:extLst>
                <a:ext uri="{FF2B5EF4-FFF2-40B4-BE49-F238E27FC236}">
                  <a16:creationId xmlns:a16="http://schemas.microsoft.com/office/drawing/2014/main" id="{F986B27C-1D7B-46FA-94A0-188DCF22FF54}"/>
                </a:ext>
              </a:extLst>
            </p:cNvPr>
            <p:cNvSpPr/>
            <p:nvPr/>
          </p:nvSpPr>
          <p:spPr>
            <a:xfrm>
              <a:off x="5329614" y="2845675"/>
              <a:ext cx="1604843" cy="1605039"/>
            </a:xfrm>
            <a:custGeom>
              <a:avLst/>
              <a:gdLst>
                <a:gd name="connsiteX0" fmla="*/ 504765 w 1604843"/>
                <a:gd name="connsiteY0" fmla="*/ 1605039 h 1605039"/>
                <a:gd name="connsiteX1" fmla="*/ 462856 w 1604843"/>
                <a:gd name="connsiteY1" fmla="*/ 1599324 h 1605039"/>
                <a:gd name="connsiteX2" fmla="*/ 349508 w 1604843"/>
                <a:gd name="connsiteY2" fmla="*/ 1485977 h 1605039"/>
                <a:gd name="connsiteX3" fmla="*/ 5655 w 1604843"/>
                <a:gd name="connsiteY3" fmla="*/ 201054 h 1605039"/>
                <a:gd name="connsiteX4" fmla="*/ 46613 w 1604843"/>
                <a:gd name="connsiteY4" fmla="*/ 46749 h 1605039"/>
                <a:gd name="connsiteX5" fmla="*/ 200918 w 1604843"/>
                <a:gd name="connsiteY5" fmla="*/ 5792 h 1605039"/>
                <a:gd name="connsiteX6" fmla="*/ 1485841 w 1604843"/>
                <a:gd name="connsiteY6" fmla="*/ 350597 h 1605039"/>
                <a:gd name="connsiteX7" fmla="*/ 1599188 w 1604843"/>
                <a:gd name="connsiteY7" fmla="*/ 463944 h 1605039"/>
                <a:gd name="connsiteX8" fmla="*/ 1558231 w 1604843"/>
                <a:gd name="connsiteY8" fmla="*/ 618249 h 1605039"/>
                <a:gd name="connsiteX9" fmla="*/ 617161 w 1604843"/>
                <a:gd name="connsiteY9" fmla="*/ 1559319 h 1605039"/>
                <a:gd name="connsiteX10" fmla="*/ 504765 w 1604843"/>
                <a:gd name="connsiteY10" fmla="*/ 1605039 h 1605039"/>
                <a:gd name="connsiteX11" fmla="*/ 159008 w 1604843"/>
                <a:gd name="connsiteY11" fmla="*/ 4839 h 1605039"/>
                <a:gd name="connsiteX12" fmla="*/ 50423 w 1604843"/>
                <a:gd name="connsiteY12" fmla="*/ 50559 h 1605039"/>
                <a:gd name="connsiteX13" fmla="*/ 10418 w 1604843"/>
                <a:gd name="connsiteY13" fmla="*/ 200102 h 1605039"/>
                <a:gd name="connsiteX14" fmla="*/ 355223 w 1604843"/>
                <a:gd name="connsiteY14" fmla="*/ 1485024 h 1605039"/>
                <a:gd name="connsiteX15" fmla="*/ 464760 w 1604843"/>
                <a:gd name="connsiteY15" fmla="*/ 1594562 h 1605039"/>
                <a:gd name="connsiteX16" fmla="*/ 614303 w 1604843"/>
                <a:gd name="connsiteY16" fmla="*/ 1554557 h 1605039"/>
                <a:gd name="connsiteX17" fmla="*/ 1555373 w 1604843"/>
                <a:gd name="connsiteY17" fmla="*/ 613487 h 1605039"/>
                <a:gd name="connsiteX18" fmla="*/ 1595378 w 1604843"/>
                <a:gd name="connsiteY18" fmla="*/ 463944 h 1605039"/>
                <a:gd name="connsiteX19" fmla="*/ 1485841 w 1604843"/>
                <a:gd name="connsiteY19" fmla="*/ 354407 h 1605039"/>
                <a:gd name="connsiteX20" fmla="*/ 199965 w 1604843"/>
                <a:gd name="connsiteY20" fmla="*/ 10554 h 1605039"/>
                <a:gd name="connsiteX21" fmla="*/ 159008 w 1604843"/>
                <a:gd name="connsiteY21" fmla="*/ 4839 h 1605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04843" h="1605039">
                  <a:moveTo>
                    <a:pt x="504765" y="1605039"/>
                  </a:moveTo>
                  <a:cubicBezTo>
                    <a:pt x="490478" y="1605039"/>
                    <a:pt x="477143" y="1603134"/>
                    <a:pt x="462856" y="1599324"/>
                  </a:cubicBezTo>
                  <a:cubicBezTo>
                    <a:pt x="406658" y="1584084"/>
                    <a:pt x="364748" y="1542174"/>
                    <a:pt x="349508" y="1485977"/>
                  </a:cubicBezTo>
                  <a:lnTo>
                    <a:pt x="5655" y="201054"/>
                  </a:lnTo>
                  <a:cubicBezTo>
                    <a:pt x="-9585" y="144857"/>
                    <a:pt x="6608" y="87707"/>
                    <a:pt x="46613" y="46749"/>
                  </a:cubicBezTo>
                  <a:cubicBezTo>
                    <a:pt x="87570" y="5792"/>
                    <a:pt x="144720" y="-9448"/>
                    <a:pt x="200918" y="5792"/>
                  </a:cubicBezTo>
                  <a:lnTo>
                    <a:pt x="1485841" y="350597"/>
                  </a:lnTo>
                  <a:cubicBezTo>
                    <a:pt x="1542038" y="365837"/>
                    <a:pt x="1583948" y="407747"/>
                    <a:pt x="1599188" y="463944"/>
                  </a:cubicBezTo>
                  <a:cubicBezTo>
                    <a:pt x="1614428" y="520142"/>
                    <a:pt x="1598236" y="577292"/>
                    <a:pt x="1558231" y="618249"/>
                  </a:cubicBezTo>
                  <a:lnTo>
                    <a:pt x="617161" y="1559319"/>
                  </a:lnTo>
                  <a:cubicBezTo>
                    <a:pt x="586681" y="1588847"/>
                    <a:pt x="546675" y="1605039"/>
                    <a:pt x="504765" y="1605039"/>
                  </a:cubicBezTo>
                  <a:close/>
                  <a:moveTo>
                    <a:pt x="159008" y="4839"/>
                  </a:moveTo>
                  <a:cubicBezTo>
                    <a:pt x="119003" y="4839"/>
                    <a:pt x="79950" y="21032"/>
                    <a:pt x="50423" y="50559"/>
                  </a:cubicBezTo>
                  <a:cubicBezTo>
                    <a:pt x="11370" y="89612"/>
                    <a:pt x="-3870" y="145809"/>
                    <a:pt x="10418" y="200102"/>
                  </a:cubicBezTo>
                  <a:lnTo>
                    <a:pt x="355223" y="1485024"/>
                  </a:lnTo>
                  <a:cubicBezTo>
                    <a:pt x="369510" y="1539317"/>
                    <a:pt x="410468" y="1579322"/>
                    <a:pt x="464760" y="1594562"/>
                  </a:cubicBezTo>
                  <a:cubicBezTo>
                    <a:pt x="519053" y="1608849"/>
                    <a:pt x="574298" y="1593609"/>
                    <a:pt x="614303" y="1554557"/>
                  </a:cubicBezTo>
                  <a:lnTo>
                    <a:pt x="1555373" y="613487"/>
                  </a:lnTo>
                  <a:cubicBezTo>
                    <a:pt x="1594426" y="574434"/>
                    <a:pt x="1609666" y="518237"/>
                    <a:pt x="1595378" y="463944"/>
                  </a:cubicBezTo>
                  <a:cubicBezTo>
                    <a:pt x="1581091" y="409652"/>
                    <a:pt x="1540133" y="369647"/>
                    <a:pt x="1485841" y="354407"/>
                  </a:cubicBezTo>
                  <a:lnTo>
                    <a:pt x="199965" y="10554"/>
                  </a:lnTo>
                  <a:cubicBezTo>
                    <a:pt x="185678" y="6744"/>
                    <a:pt x="172343" y="4839"/>
                    <a:pt x="159008" y="4839"/>
                  </a:cubicBezTo>
                  <a:close/>
                </a:path>
              </a:pathLst>
            </a:custGeom>
            <a:grpFill/>
            <a:ln w="9525" cap="flat">
              <a:noFill/>
              <a:prstDash val="solid"/>
              <a:miter/>
            </a:ln>
          </p:spPr>
          <p:txBody>
            <a:bodyPr rtlCol="0" anchor="ctr"/>
            <a:lstStyle/>
            <a:p>
              <a:endParaRPr lang="en-US" sz="1730" dirty="0"/>
            </a:p>
          </p:txBody>
        </p:sp>
        <p:sp>
          <p:nvSpPr>
            <p:cNvPr id="62" name="Freeform: Shape 61">
              <a:extLst>
                <a:ext uri="{FF2B5EF4-FFF2-40B4-BE49-F238E27FC236}">
                  <a16:creationId xmlns:a16="http://schemas.microsoft.com/office/drawing/2014/main" id="{88941C66-D972-4E5A-B7CD-58766B53DD2B}"/>
                </a:ext>
              </a:extLst>
            </p:cNvPr>
            <p:cNvSpPr/>
            <p:nvPr/>
          </p:nvSpPr>
          <p:spPr>
            <a:xfrm>
              <a:off x="5435874" y="2634946"/>
              <a:ext cx="1515194" cy="1647175"/>
            </a:xfrm>
            <a:custGeom>
              <a:avLst/>
              <a:gdLst>
                <a:gd name="connsiteX0" fmla="*/ 160380 w 1515194"/>
                <a:gd name="connsiteY0" fmla="*/ 1647176 h 1647175"/>
                <a:gd name="connsiteX1" fmla="*/ 70845 w 1515194"/>
                <a:gd name="connsiteY1" fmla="*/ 1619553 h 1647175"/>
                <a:gd name="connsiteX2" fmla="*/ 360 w 1515194"/>
                <a:gd name="connsiteY2" fmla="*/ 1475726 h 1647175"/>
                <a:gd name="connsiteX3" fmla="*/ 92752 w 1515194"/>
                <a:gd name="connsiteY3" fmla="*/ 148893 h 1647175"/>
                <a:gd name="connsiteX4" fmla="*/ 182287 w 1515194"/>
                <a:gd name="connsiteY4" fmla="*/ 16496 h 1647175"/>
                <a:gd name="connsiteX5" fmla="*/ 341355 w 1515194"/>
                <a:gd name="connsiteY5" fmla="*/ 27926 h 1647175"/>
                <a:gd name="connsiteX6" fmla="*/ 1444350 w 1515194"/>
                <a:gd name="connsiteY6" fmla="*/ 771828 h 1647175"/>
                <a:gd name="connsiteX7" fmla="*/ 1514835 w 1515194"/>
                <a:gd name="connsiteY7" fmla="*/ 915656 h 1647175"/>
                <a:gd name="connsiteX8" fmla="*/ 1425300 w 1515194"/>
                <a:gd name="connsiteY8" fmla="*/ 1048053 h 1647175"/>
                <a:gd name="connsiteX9" fmla="*/ 230865 w 1515194"/>
                <a:gd name="connsiteY9" fmla="*/ 1630983 h 1647175"/>
                <a:gd name="connsiteX10" fmla="*/ 160380 w 1515194"/>
                <a:gd name="connsiteY10" fmla="*/ 1647176 h 1647175"/>
                <a:gd name="connsiteX11" fmla="*/ 253725 w 1515194"/>
                <a:gd name="connsiteY11" fmla="*/ 5066 h 1647175"/>
                <a:gd name="connsiteX12" fmla="*/ 186097 w 1515194"/>
                <a:gd name="connsiteY12" fmla="*/ 21258 h 1647175"/>
                <a:gd name="connsiteX13" fmla="*/ 99420 w 1515194"/>
                <a:gd name="connsiteY13" fmla="*/ 148893 h 1647175"/>
                <a:gd name="connsiteX14" fmla="*/ 7027 w 1515194"/>
                <a:gd name="connsiteY14" fmla="*/ 1475726 h 1647175"/>
                <a:gd name="connsiteX15" fmla="*/ 74655 w 1515194"/>
                <a:gd name="connsiteY15" fmla="*/ 1614791 h 1647175"/>
                <a:gd name="connsiteX16" fmla="*/ 228960 w 1515194"/>
                <a:gd name="connsiteY16" fmla="*/ 1625268 h 1647175"/>
                <a:gd name="connsiteX17" fmla="*/ 1424347 w 1515194"/>
                <a:gd name="connsiteY17" fmla="*/ 1042338 h 1647175"/>
                <a:gd name="connsiteX18" fmla="*/ 1511025 w 1515194"/>
                <a:gd name="connsiteY18" fmla="*/ 914703 h 1647175"/>
                <a:gd name="connsiteX19" fmla="*/ 1443397 w 1515194"/>
                <a:gd name="connsiteY19" fmla="*/ 775638 h 1647175"/>
                <a:gd name="connsiteX20" fmla="*/ 340402 w 1515194"/>
                <a:gd name="connsiteY20" fmla="*/ 31736 h 1647175"/>
                <a:gd name="connsiteX21" fmla="*/ 253725 w 1515194"/>
                <a:gd name="connsiteY21" fmla="*/ 5066 h 16471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15194" h="1647175">
                  <a:moveTo>
                    <a:pt x="160380" y="1647176"/>
                  </a:moveTo>
                  <a:cubicBezTo>
                    <a:pt x="128947" y="1647176"/>
                    <a:pt x="98467" y="1637651"/>
                    <a:pt x="70845" y="1619553"/>
                  </a:cubicBezTo>
                  <a:cubicBezTo>
                    <a:pt x="23220" y="1587168"/>
                    <a:pt x="-3450" y="1533828"/>
                    <a:pt x="360" y="1475726"/>
                  </a:cubicBezTo>
                  <a:lnTo>
                    <a:pt x="92752" y="148893"/>
                  </a:lnTo>
                  <a:cubicBezTo>
                    <a:pt x="96562" y="90791"/>
                    <a:pt x="129900" y="41261"/>
                    <a:pt x="182287" y="16496"/>
                  </a:cubicBezTo>
                  <a:cubicBezTo>
                    <a:pt x="234675" y="-9222"/>
                    <a:pt x="293730" y="-4459"/>
                    <a:pt x="341355" y="27926"/>
                  </a:cubicBezTo>
                  <a:lnTo>
                    <a:pt x="1444350" y="771828"/>
                  </a:lnTo>
                  <a:cubicBezTo>
                    <a:pt x="1491975" y="804213"/>
                    <a:pt x="1518645" y="857553"/>
                    <a:pt x="1514835" y="915656"/>
                  </a:cubicBezTo>
                  <a:cubicBezTo>
                    <a:pt x="1511025" y="973758"/>
                    <a:pt x="1477687" y="1023288"/>
                    <a:pt x="1425300" y="1048053"/>
                  </a:cubicBezTo>
                  <a:lnTo>
                    <a:pt x="230865" y="1630983"/>
                  </a:lnTo>
                  <a:cubicBezTo>
                    <a:pt x="208005" y="1641461"/>
                    <a:pt x="184192" y="1647176"/>
                    <a:pt x="160380" y="1647176"/>
                  </a:cubicBezTo>
                  <a:close/>
                  <a:moveTo>
                    <a:pt x="253725" y="5066"/>
                  </a:moveTo>
                  <a:cubicBezTo>
                    <a:pt x="230865" y="5066"/>
                    <a:pt x="208005" y="10781"/>
                    <a:pt x="186097" y="21258"/>
                  </a:cubicBezTo>
                  <a:cubicBezTo>
                    <a:pt x="135615" y="46023"/>
                    <a:pt x="103230" y="93648"/>
                    <a:pt x="99420" y="148893"/>
                  </a:cubicBezTo>
                  <a:lnTo>
                    <a:pt x="7027" y="1475726"/>
                  </a:lnTo>
                  <a:cubicBezTo>
                    <a:pt x="3217" y="1530971"/>
                    <a:pt x="27982" y="1583358"/>
                    <a:pt x="74655" y="1614791"/>
                  </a:cubicBezTo>
                  <a:cubicBezTo>
                    <a:pt x="121327" y="1646223"/>
                    <a:pt x="178477" y="1650033"/>
                    <a:pt x="228960" y="1625268"/>
                  </a:cubicBezTo>
                  <a:lnTo>
                    <a:pt x="1424347" y="1042338"/>
                  </a:lnTo>
                  <a:cubicBezTo>
                    <a:pt x="1474830" y="1017573"/>
                    <a:pt x="1507215" y="969948"/>
                    <a:pt x="1511025" y="914703"/>
                  </a:cubicBezTo>
                  <a:cubicBezTo>
                    <a:pt x="1514835" y="859458"/>
                    <a:pt x="1490070" y="807071"/>
                    <a:pt x="1443397" y="775638"/>
                  </a:cubicBezTo>
                  <a:lnTo>
                    <a:pt x="340402" y="31736"/>
                  </a:lnTo>
                  <a:cubicBezTo>
                    <a:pt x="313732" y="14591"/>
                    <a:pt x="284205" y="5066"/>
                    <a:pt x="253725" y="5066"/>
                  </a:cubicBezTo>
                  <a:close/>
                </a:path>
              </a:pathLst>
            </a:custGeom>
            <a:grpFill/>
            <a:ln w="9525" cap="flat">
              <a:noFill/>
              <a:prstDash val="solid"/>
              <a:miter/>
            </a:ln>
          </p:spPr>
          <p:txBody>
            <a:bodyPr rtlCol="0" anchor="ctr"/>
            <a:lstStyle/>
            <a:p>
              <a:endParaRPr lang="en-US" sz="1730" dirty="0"/>
            </a:p>
          </p:txBody>
        </p:sp>
        <p:sp>
          <p:nvSpPr>
            <p:cNvPr id="63" name="Freeform: Shape 62">
              <a:extLst>
                <a:ext uri="{FF2B5EF4-FFF2-40B4-BE49-F238E27FC236}">
                  <a16:creationId xmlns:a16="http://schemas.microsoft.com/office/drawing/2014/main" id="{CC2E0FF5-A5BB-4D0F-8410-10DCCFA64505}"/>
                </a:ext>
              </a:extLst>
            </p:cNvPr>
            <p:cNvSpPr/>
            <p:nvPr/>
          </p:nvSpPr>
          <p:spPr>
            <a:xfrm>
              <a:off x="5267647" y="2501714"/>
              <a:ext cx="1640193" cy="1544187"/>
            </a:xfrm>
            <a:custGeom>
              <a:avLst/>
              <a:gdLst>
                <a:gd name="connsiteX0" fmla="*/ 159062 w 1640193"/>
                <a:gd name="connsiteY0" fmla="*/ 1544188 h 1544187"/>
                <a:gd name="connsiteX1" fmla="*/ 32379 w 1640193"/>
                <a:gd name="connsiteY1" fmla="*/ 1480370 h 1544187"/>
                <a:gd name="connsiteX2" fmla="*/ 13329 w 1640193"/>
                <a:gd name="connsiteY2" fmla="*/ 1321303 h 1544187"/>
                <a:gd name="connsiteX3" fmla="*/ 532442 w 1640193"/>
                <a:gd name="connsiteY3" fmla="*/ 97340 h 1544187"/>
                <a:gd name="connsiteX4" fmla="*/ 660077 w 1640193"/>
                <a:gd name="connsiteY4" fmla="*/ 1138 h 1544187"/>
                <a:gd name="connsiteX5" fmla="*/ 806762 w 1640193"/>
                <a:gd name="connsiteY5" fmla="*/ 64003 h 1544187"/>
                <a:gd name="connsiteX6" fmla="*/ 1607814 w 1640193"/>
                <a:gd name="connsiteY6" fmla="*/ 1126040 h 1544187"/>
                <a:gd name="connsiteX7" fmla="*/ 1626864 w 1640193"/>
                <a:gd name="connsiteY7" fmla="*/ 1285108 h 1544187"/>
                <a:gd name="connsiteX8" fmla="*/ 1499229 w 1640193"/>
                <a:gd name="connsiteY8" fmla="*/ 1381310 h 1544187"/>
                <a:gd name="connsiteX9" fmla="*/ 179064 w 1640193"/>
                <a:gd name="connsiteY9" fmla="*/ 1543235 h 1544187"/>
                <a:gd name="connsiteX10" fmla="*/ 159062 w 1640193"/>
                <a:gd name="connsiteY10" fmla="*/ 1544188 h 1544187"/>
                <a:gd name="connsiteX11" fmla="*/ 680079 w 1640193"/>
                <a:gd name="connsiteY11" fmla="*/ 4948 h 1544187"/>
                <a:gd name="connsiteX12" fmla="*/ 661029 w 1640193"/>
                <a:gd name="connsiteY12" fmla="*/ 5900 h 1544187"/>
                <a:gd name="connsiteX13" fmla="*/ 538157 w 1640193"/>
                <a:gd name="connsiteY13" fmla="*/ 99245 h 1544187"/>
                <a:gd name="connsiteX14" fmla="*/ 18092 w 1640193"/>
                <a:gd name="connsiteY14" fmla="*/ 1324160 h 1544187"/>
                <a:gd name="connsiteX15" fmla="*/ 37142 w 1640193"/>
                <a:gd name="connsiteY15" fmla="*/ 1477513 h 1544187"/>
                <a:gd name="connsiteX16" fmla="*/ 179064 w 1640193"/>
                <a:gd name="connsiteY16" fmla="*/ 1537520 h 1544187"/>
                <a:gd name="connsiteX17" fmla="*/ 1499229 w 1640193"/>
                <a:gd name="connsiteY17" fmla="*/ 1375595 h 1544187"/>
                <a:gd name="connsiteX18" fmla="*/ 1622102 w 1640193"/>
                <a:gd name="connsiteY18" fmla="*/ 1282250 h 1544187"/>
                <a:gd name="connsiteX19" fmla="*/ 1603052 w 1640193"/>
                <a:gd name="connsiteY19" fmla="*/ 1128898 h 1544187"/>
                <a:gd name="connsiteX20" fmla="*/ 802952 w 1640193"/>
                <a:gd name="connsiteY20" fmla="*/ 66860 h 1544187"/>
                <a:gd name="connsiteX21" fmla="*/ 680079 w 1640193"/>
                <a:gd name="connsiteY21" fmla="*/ 4948 h 15441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0193" h="1544187">
                  <a:moveTo>
                    <a:pt x="159062" y="1544188"/>
                  </a:moveTo>
                  <a:cubicBezTo>
                    <a:pt x="109532" y="1544188"/>
                    <a:pt x="62859" y="1521328"/>
                    <a:pt x="32379" y="1480370"/>
                  </a:cubicBezTo>
                  <a:cubicBezTo>
                    <a:pt x="-2863" y="1434650"/>
                    <a:pt x="-9531" y="1374643"/>
                    <a:pt x="13329" y="1321303"/>
                  </a:cubicBezTo>
                  <a:lnTo>
                    <a:pt x="532442" y="97340"/>
                  </a:lnTo>
                  <a:cubicBezTo>
                    <a:pt x="555302" y="44000"/>
                    <a:pt x="602927" y="7805"/>
                    <a:pt x="660077" y="1138"/>
                  </a:cubicBezTo>
                  <a:cubicBezTo>
                    <a:pt x="717227" y="-5530"/>
                    <a:pt x="772472" y="17330"/>
                    <a:pt x="806762" y="64003"/>
                  </a:cubicBezTo>
                  <a:lnTo>
                    <a:pt x="1607814" y="1126040"/>
                  </a:lnTo>
                  <a:cubicBezTo>
                    <a:pt x="1643057" y="1171760"/>
                    <a:pt x="1649724" y="1231768"/>
                    <a:pt x="1626864" y="1285108"/>
                  </a:cubicBezTo>
                  <a:cubicBezTo>
                    <a:pt x="1604004" y="1338448"/>
                    <a:pt x="1556379" y="1374643"/>
                    <a:pt x="1499229" y="1381310"/>
                  </a:cubicBezTo>
                  <a:lnTo>
                    <a:pt x="179064" y="1543235"/>
                  </a:lnTo>
                  <a:cubicBezTo>
                    <a:pt x="172397" y="1544188"/>
                    <a:pt x="165729" y="1544188"/>
                    <a:pt x="159062" y="1544188"/>
                  </a:cubicBezTo>
                  <a:close/>
                  <a:moveTo>
                    <a:pt x="680079" y="4948"/>
                  </a:moveTo>
                  <a:cubicBezTo>
                    <a:pt x="673412" y="4948"/>
                    <a:pt x="666744" y="4948"/>
                    <a:pt x="661029" y="5900"/>
                  </a:cubicBezTo>
                  <a:cubicBezTo>
                    <a:pt x="605784" y="12568"/>
                    <a:pt x="559112" y="47810"/>
                    <a:pt x="538157" y="99245"/>
                  </a:cubicBezTo>
                  <a:lnTo>
                    <a:pt x="18092" y="1324160"/>
                  </a:lnTo>
                  <a:cubicBezTo>
                    <a:pt x="-3816" y="1375595"/>
                    <a:pt x="2852" y="1432745"/>
                    <a:pt x="37142" y="1477513"/>
                  </a:cubicBezTo>
                  <a:cubicBezTo>
                    <a:pt x="70479" y="1522280"/>
                    <a:pt x="123819" y="1544188"/>
                    <a:pt x="179064" y="1537520"/>
                  </a:cubicBezTo>
                  <a:lnTo>
                    <a:pt x="1499229" y="1375595"/>
                  </a:lnTo>
                  <a:cubicBezTo>
                    <a:pt x="1554474" y="1368928"/>
                    <a:pt x="1601147" y="1333685"/>
                    <a:pt x="1622102" y="1282250"/>
                  </a:cubicBezTo>
                  <a:cubicBezTo>
                    <a:pt x="1644009" y="1230815"/>
                    <a:pt x="1637342" y="1173665"/>
                    <a:pt x="1603052" y="1128898"/>
                  </a:cubicBezTo>
                  <a:lnTo>
                    <a:pt x="802952" y="66860"/>
                  </a:lnTo>
                  <a:cubicBezTo>
                    <a:pt x="773424" y="27808"/>
                    <a:pt x="728657" y="4948"/>
                    <a:pt x="680079" y="4948"/>
                  </a:cubicBezTo>
                  <a:close/>
                </a:path>
              </a:pathLst>
            </a:custGeom>
            <a:grpFill/>
            <a:ln w="9525" cap="flat">
              <a:noFill/>
              <a:prstDash val="solid"/>
              <a:miter/>
            </a:ln>
          </p:spPr>
          <p:txBody>
            <a:bodyPr rtlCol="0" anchor="ctr"/>
            <a:lstStyle/>
            <a:p>
              <a:endParaRPr lang="en-US" sz="1730" dirty="0"/>
            </a:p>
          </p:txBody>
        </p:sp>
        <p:sp>
          <p:nvSpPr>
            <p:cNvPr id="64" name="Freeform: Shape 63">
              <a:extLst>
                <a:ext uri="{FF2B5EF4-FFF2-40B4-BE49-F238E27FC236}">
                  <a16:creationId xmlns:a16="http://schemas.microsoft.com/office/drawing/2014/main" id="{0A798B21-078E-4812-94B9-30093D70246A}"/>
                </a:ext>
              </a:extLst>
            </p:cNvPr>
            <p:cNvSpPr/>
            <p:nvPr/>
          </p:nvSpPr>
          <p:spPr>
            <a:xfrm>
              <a:off x="5184232" y="2459493"/>
              <a:ext cx="1623190" cy="1584503"/>
            </a:xfrm>
            <a:custGeom>
              <a:avLst/>
              <a:gdLst>
                <a:gd name="connsiteX0" fmla="*/ 1462629 w 1623190"/>
                <a:gd name="connsiteY0" fmla="*/ 1584504 h 1584503"/>
                <a:gd name="connsiteX1" fmla="*/ 1428339 w 1623190"/>
                <a:gd name="connsiteY1" fmla="*/ 1580694 h 1584503"/>
                <a:gd name="connsiteX2" fmla="*/ 127224 w 1623190"/>
                <a:gd name="connsiteY2" fmla="*/ 1304469 h 1584503"/>
                <a:gd name="connsiteX3" fmla="*/ 8162 w 1623190"/>
                <a:gd name="connsiteY3" fmla="*/ 1197789 h 1584503"/>
                <a:gd name="connsiteX4" fmla="*/ 41499 w 1623190"/>
                <a:gd name="connsiteY4" fmla="*/ 1041579 h 1584503"/>
                <a:gd name="connsiteX5" fmla="*/ 932087 w 1623190"/>
                <a:gd name="connsiteY5" fmla="*/ 52884 h 1584503"/>
                <a:gd name="connsiteX6" fmla="*/ 1084487 w 1623190"/>
                <a:gd name="connsiteY6" fmla="*/ 3354 h 1584503"/>
                <a:gd name="connsiteX7" fmla="*/ 1203549 w 1623190"/>
                <a:gd name="connsiteY7" fmla="*/ 110034 h 1584503"/>
                <a:gd name="connsiteX8" fmla="*/ 1615029 w 1623190"/>
                <a:gd name="connsiteY8" fmla="*/ 1374954 h 1584503"/>
                <a:gd name="connsiteX9" fmla="*/ 1581692 w 1623190"/>
                <a:gd name="connsiteY9" fmla="*/ 1531164 h 1584503"/>
                <a:gd name="connsiteX10" fmla="*/ 1462629 w 1623190"/>
                <a:gd name="connsiteY10" fmla="*/ 1584504 h 1584503"/>
                <a:gd name="connsiteX11" fmla="*/ 1050197 w 1623190"/>
                <a:gd name="connsiteY11" fmla="*/ 5259 h 1584503"/>
                <a:gd name="connsiteX12" fmla="*/ 935897 w 1623190"/>
                <a:gd name="connsiteY12" fmla="*/ 56694 h 1584503"/>
                <a:gd name="connsiteX13" fmla="*/ 45309 w 1623190"/>
                <a:gd name="connsiteY13" fmla="*/ 1044436 h 1584503"/>
                <a:gd name="connsiteX14" fmla="*/ 12924 w 1623190"/>
                <a:gd name="connsiteY14" fmla="*/ 1194931 h 1584503"/>
                <a:gd name="connsiteX15" fmla="*/ 127224 w 1623190"/>
                <a:gd name="connsiteY15" fmla="*/ 1297801 h 1584503"/>
                <a:gd name="connsiteX16" fmla="*/ 1428339 w 1623190"/>
                <a:gd name="connsiteY16" fmla="*/ 1574026 h 1584503"/>
                <a:gd name="connsiteX17" fmla="*/ 1575024 w 1623190"/>
                <a:gd name="connsiteY17" fmla="*/ 1526401 h 1584503"/>
                <a:gd name="connsiteX18" fmla="*/ 1607409 w 1623190"/>
                <a:gd name="connsiteY18" fmla="*/ 1375906 h 1584503"/>
                <a:gd name="connsiteX19" fmla="*/ 1197834 w 1623190"/>
                <a:gd name="connsiteY19" fmla="*/ 111939 h 1584503"/>
                <a:gd name="connsiteX20" fmla="*/ 1083534 w 1623190"/>
                <a:gd name="connsiteY20" fmla="*/ 9069 h 1584503"/>
                <a:gd name="connsiteX21" fmla="*/ 1050197 w 1623190"/>
                <a:gd name="connsiteY21" fmla="*/ 5259 h 15845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23190" h="1584503">
                  <a:moveTo>
                    <a:pt x="1462629" y="1584504"/>
                  </a:moveTo>
                  <a:cubicBezTo>
                    <a:pt x="1451199" y="1584504"/>
                    <a:pt x="1439769" y="1583551"/>
                    <a:pt x="1428339" y="1580694"/>
                  </a:cubicBezTo>
                  <a:lnTo>
                    <a:pt x="127224" y="1304469"/>
                  </a:lnTo>
                  <a:cubicBezTo>
                    <a:pt x="71027" y="1292086"/>
                    <a:pt x="26259" y="1252081"/>
                    <a:pt x="8162" y="1197789"/>
                  </a:cubicBezTo>
                  <a:cubicBezTo>
                    <a:pt x="-9936" y="1142544"/>
                    <a:pt x="2447" y="1084441"/>
                    <a:pt x="41499" y="1041579"/>
                  </a:cubicBezTo>
                  <a:lnTo>
                    <a:pt x="932087" y="52884"/>
                  </a:lnTo>
                  <a:cubicBezTo>
                    <a:pt x="971139" y="10021"/>
                    <a:pt x="1027337" y="-8076"/>
                    <a:pt x="1084487" y="3354"/>
                  </a:cubicBezTo>
                  <a:cubicBezTo>
                    <a:pt x="1140684" y="15736"/>
                    <a:pt x="1185452" y="55741"/>
                    <a:pt x="1203549" y="110034"/>
                  </a:cubicBezTo>
                  <a:lnTo>
                    <a:pt x="1615029" y="1374954"/>
                  </a:lnTo>
                  <a:cubicBezTo>
                    <a:pt x="1633127" y="1430199"/>
                    <a:pt x="1620744" y="1488301"/>
                    <a:pt x="1581692" y="1531164"/>
                  </a:cubicBezTo>
                  <a:cubicBezTo>
                    <a:pt x="1549307" y="1566406"/>
                    <a:pt x="1507397" y="1584504"/>
                    <a:pt x="1462629" y="1584504"/>
                  </a:cubicBezTo>
                  <a:close/>
                  <a:moveTo>
                    <a:pt x="1050197" y="5259"/>
                  </a:moveTo>
                  <a:cubicBezTo>
                    <a:pt x="1007334" y="5259"/>
                    <a:pt x="966377" y="23356"/>
                    <a:pt x="935897" y="56694"/>
                  </a:cubicBezTo>
                  <a:lnTo>
                    <a:pt x="45309" y="1044436"/>
                  </a:lnTo>
                  <a:cubicBezTo>
                    <a:pt x="8162" y="1086346"/>
                    <a:pt x="-4221" y="1142544"/>
                    <a:pt x="12924" y="1194931"/>
                  </a:cubicBezTo>
                  <a:cubicBezTo>
                    <a:pt x="30069" y="1248271"/>
                    <a:pt x="72932" y="1286371"/>
                    <a:pt x="127224" y="1297801"/>
                  </a:cubicBezTo>
                  <a:lnTo>
                    <a:pt x="1428339" y="1574026"/>
                  </a:lnTo>
                  <a:cubicBezTo>
                    <a:pt x="1482632" y="1585456"/>
                    <a:pt x="1537877" y="1567359"/>
                    <a:pt x="1575024" y="1526401"/>
                  </a:cubicBezTo>
                  <a:cubicBezTo>
                    <a:pt x="1612172" y="1484491"/>
                    <a:pt x="1624554" y="1428294"/>
                    <a:pt x="1607409" y="1375906"/>
                  </a:cubicBezTo>
                  <a:lnTo>
                    <a:pt x="1197834" y="111939"/>
                  </a:lnTo>
                  <a:cubicBezTo>
                    <a:pt x="1180689" y="58599"/>
                    <a:pt x="1137827" y="20499"/>
                    <a:pt x="1083534" y="9069"/>
                  </a:cubicBezTo>
                  <a:cubicBezTo>
                    <a:pt x="1072104" y="6211"/>
                    <a:pt x="1060674" y="5259"/>
                    <a:pt x="1050197" y="5259"/>
                  </a:cubicBezTo>
                  <a:close/>
                </a:path>
              </a:pathLst>
            </a:custGeom>
            <a:grpFill/>
            <a:ln w="9525" cap="flat">
              <a:noFill/>
              <a:prstDash val="solid"/>
              <a:miter/>
            </a:ln>
          </p:spPr>
          <p:txBody>
            <a:bodyPr rtlCol="0" anchor="ctr"/>
            <a:lstStyle/>
            <a:p>
              <a:endParaRPr lang="en-US" sz="1730" dirty="0"/>
            </a:p>
          </p:txBody>
        </p:sp>
        <p:sp>
          <p:nvSpPr>
            <p:cNvPr id="65" name="Freeform: Shape 64">
              <a:extLst>
                <a:ext uri="{FF2B5EF4-FFF2-40B4-BE49-F238E27FC236}">
                  <a16:creationId xmlns:a16="http://schemas.microsoft.com/office/drawing/2014/main" id="{AC19297F-DA07-4516-9BBF-8659DF752EE0}"/>
                </a:ext>
              </a:extLst>
            </p:cNvPr>
            <p:cNvSpPr/>
            <p:nvPr/>
          </p:nvSpPr>
          <p:spPr>
            <a:xfrm>
              <a:off x="5197133" y="2512353"/>
              <a:ext cx="1483088" cy="1650706"/>
            </a:xfrm>
            <a:custGeom>
              <a:avLst/>
              <a:gdLst>
                <a:gd name="connsiteX0" fmla="*/ 1300186 w 1483088"/>
                <a:gd name="connsiteY0" fmla="*/ 1650706 h 1650706"/>
                <a:gd name="connsiteX1" fmla="*/ 1218271 w 1483088"/>
                <a:gd name="connsiteY1" fmla="*/ 1627846 h 1650706"/>
                <a:gd name="connsiteX2" fmla="*/ 77176 w 1483088"/>
                <a:gd name="connsiteY2" fmla="*/ 942046 h 1650706"/>
                <a:gd name="connsiteX3" fmla="*/ 23 w 1483088"/>
                <a:gd name="connsiteY3" fmla="*/ 802029 h 1650706"/>
                <a:gd name="connsiteX4" fmla="*/ 81938 w 1483088"/>
                <a:gd name="connsiteY4" fmla="*/ 664869 h 1650706"/>
                <a:gd name="connsiteX5" fmla="*/ 1245893 w 1483088"/>
                <a:gd name="connsiteY5" fmla="*/ 20026 h 1650706"/>
                <a:gd name="connsiteX6" fmla="*/ 1405913 w 1483088"/>
                <a:gd name="connsiteY6" fmla="*/ 22884 h 1650706"/>
                <a:gd name="connsiteX7" fmla="*/ 1483066 w 1483088"/>
                <a:gd name="connsiteY7" fmla="*/ 162901 h 1650706"/>
                <a:gd name="connsiteX8" fmla="*/ 1460206 w 1483088"/>
                <a:gd name="connsiteY8" fmla="*/ 1493544 h 1650706"/>
                <a:gd name="connsiteX9" fmla="*/ 1378291 w 1483088"/>
                <a:gd name="connsiteY9" fmla="*/ 1630704 h 1650706"/>
                <a:gd name="connsiteX10" fmla="*/ 1300186 w 1483088"/>
                <a:gd name="connsiteY10" fmla="*/ 1650706 h 1650706"/>
                <a:gd name="connsiteX11" fmla="*/ 1323046 w 1483088"/>
                <a:gd name="connsiteY11" fmla="*/ 5739 h 1650706"/>
                <a:gd name="connsiteX12" fmla="*/ 1247798 w 1483088"/>
                <a:gd name="connsiteY12" fmla="*/ 25741 h 1650706"/>
                <a:gd name="connsiteX13" fmla="*/ 84796 w 1483088"/>
                <a:gd name="connsiteY13" fmla="*/ 669631 h 1650706"/>
                <a:gd name="connsiteX14" fmla="*/ 5738 w 1483088"/>
                <a:gd name="connsiteY14" fmla="*/ 802029 h 1650706"/>
                <a:gd name="connsiteX15" fmla="*/ 80033 w 1483088"/>
                <a:gd name="connsiteY15" fmla="*/ 937284 h 1650706"/>
                <a:gd name="connsiteX16" fmla="*/ 1220176 w 1483088"/>
                <a:gd name="connsiteY16" fmla="*/ 1622131 h 1650706"/>
                <a:gd name="connsiteX17" fmla="*/ 1374481 w 1483088"/>
                <a:gd name="connsiteY17" fmla="*/ 1624989 h 1650706"/>
                <a:gd name="connsiteX18" fmla="*/ 1453538 w 1483088"/>
                <a:gd name="connsiteY18" fmla="*/ 1492591 h 1650706"/>
                <a:gd name="connsiteX19" fmla="*/ 1456396 w 1483088"/>
                <a:gd name="connsiteY19" fmla="*/ 1492591 h 1650706"/>
                <a:gd name="connsiteX20" fmla="*/ 1453538 w 1483088"/>
                <a:gd name="connsiteY20" fmla="*/ 1492591 h 1650706"/>
                <a:gd name="connsiteX21" fmla="*/ 1476398 w 1483088"/>
                <a:gd name="connsiteY21" fmla="*/ 161949 h 1650706"/>
                <a:gd name="connsiteX22" fmla="*/ 1401151 w 1483088"/>
                <a:gd name="connsiteY22" fmla="*/ 26694 h 1650706"/>
                <a:gd name="connsiteX23" fmla="*/ 1323046 w 1483088"/>
                <a:gd name="connsiteY23" fmla="*/ 5739 h 165070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83088" h="1650706">
                  <a:moveTo>
                    <a:pt x="1300186" y="1650706"/>
                  </a:moveTo>
                  <a:cubicBezTo>
                    <a:pt x="1271611" y="1650706"/>
                    <a:pt x="1243036" y="1643086"/>
                    <a:pt x="1218271" y="1627846"/>
                  </a:cubicBezTo>
                  <a:lnTo>
                    <a:pt x="77176" y="942046"/>
                  </a:lnTo>
                  <a:cubicBezTo>
                    <a:pt x="27646" y="912519"/>
                    <a:pt x="-929" y="860131"/>
                    <a:pt x="23" y="802029"/>
                  </a:cubicBezTo>
                  <a:cubicBezTo>
                    <a:pt x="976" y="743926"/>
                    <a:pt x="31456" y="693444"/>
                    <a:pt x="81938" y="664869"/>
                  </a:cubicBezTo>
                  <a:lnTo>
                    <a:pt x="1245893" y="20026"/>
                  </a:lnTo>
                  <a:cubicBezTo>
                    <a:pt x="1296376" y="-7596"/>
                    <a:pt x="1356383" y="-6644"/>
                    <a:pt x="1405913" y="22884"/>
                  </a:cubicBezTo>
                  <a:cubicBezTo>
                    <a:pt x="1455443" y="52411"/>
                    <a:pt x="1484018" y="104799"/>
                    <a:pt x="1483066" y="162901"/>
                  </a:cubicBezTo>
                  <a:lnTo>
                    <a:pt x="1460206" y="1493544"/>
                  </a:lnTo>
                  <a:cubicBezTo>
                    <a:pt x="1459253" y="1551646"/>
                    <a:pt x="1428773" y="1602129"/>
                    <a:pt x="1378291" y="1630704"/>
                  </a:cubicBezTo>
                  <a:cubicBezTo>
                    <a:pt x="1353526" y="1644039"/>
                    <a:pt x="1326856" y="1650706"/>
                    <a:pt x="1300186" y="1650706"/>
                  </a:cubicBezTo>
                  <a:close/>
                  <a:moveTo>
                    <a:pt x="1323046" y="5739"/>
                  </a:moveTo>
                  <a:cubicBezTo>
                    <a:pt x="1297328" y="5739"/>
                    <a:pt x="1271611" y="12406"/>
                    <a:pt x="1247798" y="25741"/>
                  </a:cubicBezTo>
                  <a:lnTo>
                    <a:pt x="84796" y="669631"/>
                  </a:lnTo>
                  <a:cubicBezTo>
                    <a:pt x="36218" y="696301"/>
                    <a:pt x="6691" y="745831"/>
                    <a:pt x="5738" y="802029"/>
                  </a:cubicBezTo>
                  <a:cubicBezTo>
                    <a:pt x="4786" y="858226"/>
                    <a:pt x="32408" y="908709"/>
                    <a:pt x="80033" y="937284"/>
                  </a:cubicBezTo>
                  <a:lnTo>
                    <a:pt x="1220176" y="1622131"/>
                  </a:lnTo>
                  <a:cubicBezTo>
                    <a:pt x="1267801" y="1650706"/>
                    <a:pt x="1325903" y="1651659"/>
                    <a:pt x="1374481" y="1624989"/>
                  </a:cubicBezTo>
                  <a:cubicBezTo>
                    <a:pt x="1423058" y="1598319"/>
                    <a:pt x="1452586" y="1548789"/>
                    <a:pt x="1453538" y="1492591"/>
                  </a:cubicBezTo>
                  <a:lnTo>
                    <a:pt x="1456396" y="1492591"/>
                  </a:lnTo>
                  <a:lnTo>
                    <a:pt x="1453538" y="1492591"/>
                  </a:lnTo>
                  <a:lnTo>
                    <a:pt x="1476398" y="161949"/>
                  </a:lnTo>
                  <a:cubicBezTo>
                    <a:pt x="1477351" y="105751"/>
                    <a:pt x="1449728" y="55269"/>
                    <a:pt x="1401151" y="26694"/>
                  </a:cubicBezTo>
                  <a:cubicBezTo>
                    <a:pt x="1378291" y="13359"/>
                    <a:pt x="1350668" y="5739"/>
                    <a:pt x="1323046" y="5739"/>
                  </a:cubicBezTo>
                  <a:close/>
                </a:path>
              </a:pathLst>
            </a:custGeom>
            <a:grpFill/>
            <a:ln w="9525" cap="flat">
              <a:noFill/>
              <a:prstDash val="solid"/>
              <a:miter/>
            </a:ln>
          </p:spPr>
          <p:txBody>
            <a:bodyPr rtlCol="0" anchor="ctr"/>
            <a:lstStyle/>
            <a:p>
              <a:endParaRPr lang="en-US" sz="1730" dirty="0"/>
            </a:p>
          </p:txBody>
        </p:sp>
        <p:sp>
          <p:nvSpPr>
            <p:cNvPr id="66" name="Freeform: Shape 65">
              <a:extLst>
                <a:ext uri="{FF2B5EF4-FFF2-40B4-BE49-F238E27FC236}">
                  <a16:creationId xmlns:a16="http://schemas.microsoft.com/office/drawing/2014/main" id="{A3AE18E5-A02F-40DE-8341-C45B4B2DA52E}"/>
                </a:ext>
              </a:extLst>
            </p:cNvPr>
            <p:cNvSpPr/>
            <p:nvPr/>
          </p:nvSpPr>
          <p:spPr>
            <a:xfrm>
              <a:off x="5302425" y="2655449"/>
              <a:ext cx="1631597" cy="1570475"/>
            </a:xfrm>
            <a:custGeom>
              <a:avLst/>
              <a:gdLst>
                <a:gd name="connsiteX0" fmla="*/ 1014871 w 1631597"/>
                <a:gd name="connsiteY0" fmla="*/ 1570476 h 1570475"/>
                <a:gd name="connsiteX1" fmla="*/ 892951 w 1631597"/>
                <a:gd name="connsiteY1" fmla="*/ 1513326 h 1570475"/>
                <a:gd name="connsiteX2" fmla="*/ 37606 w 1631597"/>
                <a:gd name="connsiteY2" fmla="*/ 494151 h 1570475"/>
                <a:gd name="connsiteX3" fmla="*/ 9984 w 1631597"/>
                <a:gd name="connsiteY3" fmla="*/ 336988 h 1570475"/>
                <a:gd name="connsiteX4" fmla="*/ 132856 w 1631597"/>
                <a:gd name="connsiteY4" fmla="*/ 234118 h 1570475"/>
                <a:gd name="connsiteX5" fmla="*/ 1443496 w 1631597"/>
                <a:gd name="connsiteY5" fmla="*/ 2660 h 1570475"/>
                <a:gd name="connsiteX6" fmla="*/ 1593991 w 1631597"/>
                <a:gd name="connsiteY6" fmla="*/ 56953 h 1570475"/>
                <a:gd name="connsiteX7" fmla="*/ 1621614 w 1631597"/>
                <a:gd name="connsiteY7" fmla="*/ 214115 h 1570475"/>
                <a:gd name="connsiteX8" fmla="*/ 1166319 w 1631597"/>
                <a:gd name="connsiteY8" fmla="*/ 1464748 h 1570475"/>
                <a:gd name="connsiteX9" fmla="*/ 1043446 w 1631597"/>
                <a:gd name="connsiteY9" fmla="*/ 1567618 h 1570475"/>
                <a:gd name="connsiteX10" fmla="*/ 1014871 w 1631597"/>
                <a:gd name="connsiteY10" fmla="*/ 1570476 h 1570475"/>
                <a:gd name="connsiteX11" fmla="*/ 1471119 w 1631597"/>
                <a:gd name="connsiteY11" fmla="*/ 6470 h 1570475"/>
                <a:gd name="connsiteX12" fmla="*/ 1443496 w 1631597"/>
                <a:gd name="connsiteY12" fmla="*/ 9328 h 1570475"/>
                <a:gd name="connsiteX13" fmla="*/ 133809 w 1631597"/>
                <a:gd name="connsiteY13" fmla="*/ 239833 h 1570475"/>
                <a:gd name="connsiteX14" fmla="*/ 15699 w 1631597"/>
                <a:gd name="connsiteY14" fmla="*/ 338893 h 1570475"/>
                <a:gd name="connsiteX15" fmla="*/ 42369 w 1631597"/>
                <a:gd name="connsiteY15" fmla="*/ 491293 h 1570475"/>
                <a:gd name="connsiteX16" fmla="*/ 897714 w 1631597"/>
                <a:gd name="connsiteY16" fmla="*/ 1510468 h 1570475"/>
                <a:gd name="connsiteX17" fmla="*/ 1042494 w 1631597"/>
                <a:gd name="connsiteY17" fmla="*/ 1562856 h 1570475"/>
                <a:gd name="connsiteX18" fmla="*/ 1160604 w 1631597"/>
                <a:gd name="connsiteY18" fmla="*/ 1463796 h 1570475"/>
                <a:gd name="connsiteX19" fmla="*/ 1163461 w 1631597"/>
                <a:gd name="connsiteY19" fmla="*/ 1464748 h 1570475"/>
                <a:gd name="connsiteX20" fmla="*/ 1160604 w 1631597"/>
                <a:gd name="connsiteY20" fmla="*/ 1463796 h 1570475"/>
                <a:gd name="connsiteX21" fmla="*/ 1615899 w 1631597"/>
                <a:gd name="connsiteY21" fmla="*/ 213163 h 1570475"/>
                <a:gd name="connsiteX22" fmla="*/ 1589229 w 1631597"/>
                <a:gd name="connsiteY22" fmla="*/ 60763 h 1570475"/>
                <a:gd name="connsiteX23" fmla="*/ 1471119 w 1631597"/>
                <a:gd name="connsiteY23" fmla="*/ 6470 h 1570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1597" h="1570475">
                  <a:moveTo>
                    <a:pt x="1014871" y="1570476"/>
                  </a:moveTo>
                  <a:cubicBezTo>
                    <a:pt x="968199" y="1570476"/>
                    <a:pt x="924384" y="1550473"/>
                    <a:pt x="892951" y="1513326"/>
                  </a:cubicBezTo>
                  <a:lnTo>
                    <a:pt x="37606" y="494151"/>
                  </a:lnTo>
                  <a:cubicBezTo>
                    <a:pt x="459" y="450336"/>
                    <a:pt x="-10019" y="391281"/>
                    <a:pt x="9984" y="336988"/>
                  </a:cubicBezTo>
                  <a:cubicBezTo>
                    <a:pt x="29986" y="282695"/>
                    <a:pt x="75706" y="244595"/>
                    <a:pt x="132856" y="234118"/>
                  </a:cubicBezTo>
                  <a:lnTo>
                    <a:pt x="1443496" y="2660"/>
                  </a:lnTo>
                  <a:cubicBezTo>
                    <a:pt x="1500646" y="-7817"/>
                    <a:pt x="1556844" y="13138"/>
                    <a:pt x="1593991" y="56953"/>
                  </a:cubicBezTo>
                  <a:cubicBezTo>
                    <a:pt x="1631139" y="100768"/>
                    <a:pt x="1641616" y="159823"/>
                    <a:pt x="1621614" y="214115"/>
                  </a:cubicBezTo>
                  <a:lnTo>
                    <a:pt x="1166319" y="1464748"/>
                  </a:lnTo>
                  <a:cubicBezTo>
                    <a:pt x="1146316" y="1519041"/>
                    <a:pt x="1100596" y="1557141"/>
                    <a:pt x="1043446" y="1567618"/>
                  </a:cubicBezTo>
                  <a:cubicBezTo>
                    <a:pt x="1033921" y="1569523"/>
                    <a:pt x="1024396" y="1570476"/>
                    <a:pt x="1014871" y="1570476"/>
                  </a:cubicBezTo>
                  <a:close/>
                  <a:moveTo>
                    <a:pt x="1471119" y="6470"/>
                  </a:moveTo>
                  <a:cubicBezTo>
                    <a:pt x="1461594" y="6470"/>
                    <a:pt x="1453021" y="7423"/>
                    <a:pt x="1443496" y="9328"/>
                  </a:cubicBezTo>
                  <a:lnTo>
                    <a:pt x="133809" y="239833"/>
                  </a:lnTo>
                  <a:cubicBezTo>
                    <a:pt x="78564" y="249358"/>
                    <a:pt x="34749" y="286506"/>
                    <a:pt x="15699" y="338893"/>
                  </a:cubicBezTo>
                  <a:cubicBezTo>
                    <a:pt x="-3351" y="391281"/>
                    <a:pt x="6174" y="448430"/>
                    <a:pt x="42369" y="491293"/>
                  </a:cubicBezTo>
                  <a:lnTo>
                    <a:pt x="897714" y="1510468"/>
                  </a:lnTo>
                  <a:cubicBezTo>
                    <a:pt x="933909" y="1553331"/>
                    <a:pt x="988201" y="1573333"/>
                    <a:pt x="1042494" y="1562856"/>
                  </a:cubicBezTo>
                  <a:cubicBezTo>
                    <a:pt x="1097739" y="1553331"/>
                    <a:pt x="1141554" y="1516183"/>
                    <a:pt x="1160604" y="1463796"/>
                  </a:cubicBezTo>
                  <a:lnTo>
                    <a:pt x="1163461" y="1464748"/>
                  </a:lnTo>
                  <a:lnTo>
                    <a:pt x="1160604" y="1463796"/>
                  </a:lnTo>
                  <a:lnTo>
                    <a:pt x="1615899" y="213163"/>
                  </a:lnTo>
                  <a:cubicBezTo>
                    <a:pt x="1634949" y="160775"/>
                    <a:pt x="1625424" y="103625"/>
                    <a:pt x="1589229" y="60763"/>
                  </a:cubicBezTo>
                  <a:cubicBezTo>
                    <a:pt x="1558749" y="25520"/>
                    <a:pt x="1515886" y="6470"/>
                    <a:pt x="1471119" y="6470"/>
                  </a:cubicBezTo>
                  <a:close/>
                </a:path>
              </a:pathLst>
            </a:custGeom>
            <a:grpFill/>
            <a:ln w="9525" cap="flat">
              <a:noFill/>
              <a:prstDash val="solid"/>
              <a:miter/>
            </a:ln>
          </p:spPr>
          <p:txBody>
            <a:bodyPr rtlCol="0" anchor="ctr"/>
            <a:lstStyle/>
            <a:p>
              <a:endParaRPr lang="en-US" sz="1730" dirty="0"/>
            </a:p>
          </p:txBody>
        </p:sp>
        <p:sp>
          <p:nvSpPr>
            <p:cNvPr id="67" name="Freeform: Shape 66">
              <a:extLst>
                <a:ext uri="{FF2B5EF4-FFF2-40B4-BE49-F238E27FC236}">
                  <a16:creationId xmlns:a16="http://schemas.microsoft.com/office/drawing/2014/main" id="{54B1BE0D-C50F-42D3-A3BE-D285180D9CB2}"/>
                </a:ext>
              </a:extLst>
            </p:cNvPr>
            <p:cNvSpPr/>
            <p:nvPr/>
          </p:nvSpPr>
          <p:spPr>
            <a:xfrm>
              <a:off x="5490992" y="2665438"/>
              <a:ext cx="1634512" cy="1562390"/>
            </a:xfrm>
            <a:custGeom>
              <a:avLst/>
              <a:gdLst>
                <a:gd name="connsiteX0" fmla="*/ 637710 w 1634512"/>
                <a:gd name="connsiteY0" fmla="*/ 1562391 h 1562390"/>
                <a:gd name="connsiteX1" fmla="*/ 611992 w 1634512"/>
                <a:gd name="connsiteY1" fmla="*/ 1560486 h 1562390"/>
                <a:gd name="connsiteX2" fmla="*/ 488167 w 1634512"/>
                <a:gd name="connsiteY2" fmla="*/ 1459521 h 1562390"/>
                <a:gd name="connsiteX3" fmla="*/ 10965 w 1634512"/>
                <a:gd name="connsiteY3" fmla="*/ 217461 h 1562390"/>
                <a:gd name="connsiteX4" fmla="*/ 35730 w 1634512"/>
                <a:gd name="connsiteY4" fmla="*/ 59346 h 1562390"/>
                <a:gd name="connsiteX5" fmla="*/ 185272 w 1634512"/>
                <a:gd name="connsiteY5" fmla="*/ 2196 h 1562390"/>
                <a:gd name="connsiteX6" fmla="*/ 1499723 w 1634512"/>
                <a:gd name="connsiteY6" fmla="*/ 209841 h 1562390"/>
                <a:gd name="connsiteX7" fmla="*/ 1623548 w 1634512"/>
                <a:gd name="connsiteY7" fmla="*/ 310806 h 1562390"/>
                <a:gd name="connsiteX8" fmla="*/ 1598782 w 1634512"/>
                <a:gd name="connsiteY8" fmla="*/ 468921 h 1562390"/>
                <a:gd name="connsiteX9" fmla="*/ 761535 w 1634512"/>
                <a:gd name="connsiteY9" fmla="*/ 1502383 h 1562390"/>
                <a:gd name="connsiteX10" fmla="*/ 759630 w 1634512"/>
                <a:gd name="connsiteY10" fmla="*/ 1500478 h 1562390"/>
                <a:gd name="connsiteX11" fmla="*/ 761535 w 1634512"/>
                <a:gd name="connsiteY11" fmla="*/ 1502383 h 1562390"/>
                <a:gd name="connsiteX12" fmla="*/ 637710 w 1634512"/>
                <a:gd name="connsiteY12" fmla="*/ 1562391 h 1562390"/>
                <a:gd name="connsiteX13" fmla="*/ 159555 w 1634512"/>
                <a:gd name="connsiteY13" fmla="*/ 6006 h 1562390"/>
                <a:gd name="connsiteX14" fmla="*/ 40492 w 1634512"/>
                <a:gd name="connsiteY14" fmla="*/ 63156 h 1562390"/>
                <a:gd name="connsiteX15" fmla="*/ 16680 w 1634512"/>
                <a:gd name="connsiteY15" fmla="*/ 215556 h 1562390"/>
                <a:gd name="connsiteX16" fmla="*/ 493882 w 1634512"/>
                <a:gd name="connsiteY16" fmla="*/ 1457616 h 1562390"/>
                <a:gd name="connsiteX17" fmla="*/ 613897 w 1634512"/>
                <a:gd name="connsiteY17" fmla="*/ 1554771 h 1562390"/>
                <a:gd name="connsiteX18" fmla="*/ 757725 w 1634512"/>
                <a:gd name="connsiteY18" fmla="*/ 1499526 h 1562390"/>
                <a:gd name="connsiteX19" fmla="*/ 1594020 w 1634512"/>
                <a:gd name="connsiteY19" fmla="*/ 465111 h 1562390"/>
                <a:gd name="connsiteX20" fmla="*/ 1617832 w 1634512"/>
                <a:gd name="connsiteY20" fmla="*/ 312711 h 1562390"/>
                <a:gd name="connsiteX21" fmla="*/ 1497817 w 1634512"/>
                <a:gd name="connsiteY21" fmla="*/ 215556 h 1562390"/>
                <a:gd name="connsiteX22" fmla="*/ 184320 w 1634512"/>
                <a:gd name="connsiteY22" fmla="*/ 7911 h 1562390"/>
                <a:gd name="connsiteX23" fmla="*/ 159555 w 1634512"/>
                <a:gd name="connsiteY23" fmla="*/ 6006 h 156239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34512" h="1562390">
                  <a:moveTo>
                    <a:pt x="637710" y="1562391"/>
                  </a:moveTo>
                  <a:cubicBezTo>
                    <a:pt x="629137" y="1562391"/>
                    <a:pt x="620565" y="1561438"/>
                    <a:pt x="611992" y="1560486"/>
                  </a:cubicBezTo>
                  <a:cubicBezTo>
                    <a:pt x="554842" y="1551913"/>
                    <a:pt x="508170" y="1513813"/>
                    <a:pt x="488167" y="1459521"/>
                  </a:cubicBezTo>
                  <a:lnTo>
                    <a:pt x="10965" y="217461"/>
                  </a:lnTo>
                  <a:cubicBezTo>
                    <a:pt x="-9990" y="163168"/>
                    <a:pt x="-465" y="104113"/>
                    <a:pt x="35730" y="59346"/>
                  </a:cubicBezTo>
                  <a:cubicBezTo>
                    <a:pt x="71925" y="14578"/>
                    <a:pt x="128122" y="-7329"/>
                    <a:pt x="185272" y="2196"/>
                  </a:cubicBezTo>
                  <a:lnTo>
                    <a:pt x="1499723" y="209841"/>
                  </a:lnTo>
                  <a:cubicBezTo>
                    <a:pt x="1556873" y="218413"/>
                    <a:pt x="1603545" y="256513"/>
                    <a:pt x="1623548" y="310806"/>
                  </a:cubicBezTo>
                  <a:cubicBezTo>
                    <a:pt x="1644502" y="365098"/>
                    <a:pt x="1634977" y="424153"/>
                    <a:pt x="1598782" y="468921"/>
                  </a:cubicBezTo>
                  <a:lnTo>
                    <a:pt x="761535" y="1502383"/>
                  </a:lnTo>
                  <a:lnTo>
                    <a:pt x="759630" y="1500478"/>
                  </a:lnTo>
                  <a:lnTo>
                    <a:pt x="761535" y="1502383"/>
                  </a:lnTo>
                  <a:cubicBezTo>
                    <a:pt x="730102" y="1541436"/>
                    <a:pt x="685335" y="1562391"/>
                    <a:pt x="637710" y="1562391"/>
                  </a:cubicBezTo>
                  <a:close/>
                  <a:moveTo>
                    <a:pt x="159555" y="6006"/>
                  </a:moveTo>
                  <a:cubicBezTo>
                    <a:pt x="113835" y="6006"/>
                    <a:pt x="70020" y="26008"/>
                    <a:pt x="40492" y="63156"/>
                  </a:cubicBezTo>
                  <a:cubicBezTo>
                    <a:pt x="5250" y="106971"/>
                    <a:pt x="-3323" y="163168"/>
                    <a:pt x="16680" y="215556"/>
                  </a:cubicBezTo>
                  <a:lnTo>
                    <a:pt x="493882" y="1457616"/>
                  </a:lnTo>
                  <a:cubicBezTo>
                    <a:pt x="513885" y="1510003"/>
                    <a:pt x="558652" y="1546198"/>
                    <a:pt x="613897" y="1554771"/>
                  </a:cubicBezTo>
                  <a:cubicBezTo>
                    <a:pt x="669142" y="1563343"/>
                    <a:pt x="722482" y="1542388"/>
                    <a:pt x="757725" y="1499526"/>
                  </a:cubicBezTo>
                  <a:lnTo>
                    <a:pt x="1594020" y="465111"/>
                  </a:lnTo>
                  <a:cubicBezTo>
                    <a:pt x="1629262" y="421296"/>
                    <a:pt x="1637835" y="365098"/>
                    <a:pt x="1617832" y="312711"/>
                  </a:cubicBezTo>
                  <a:cubicBezTo>
                    <a:pt x="1597830" y="260323"/>
                    <a:pt x="1553062" y="224128"/>
                    <a:pt x="1497817" y="215556"/>
                  </a:cubicBezTo>
                  <a:lnTo>
                    <a:pt x="184320" y="7911"/>
                  </a:lnTo>
                  <a:cubicBezTo>
                    <a:pt x="175747" y="6958"/>
                    <a:pt x="167175" y="6006"/>
                    <a:pt x="159555" y="6006"/>
                  </a:cubicBezTo>
                  <a:close/>
                </a:path>
              </a:pathLst>
            </a:custGeom>
            <a:grpFill/>
            <a:ln w="9525" cap="flat">
              <a:noFill/>
              <a:prstDash val="solid"/>
              <a:miter/>
            </a:ln>
          </p:spPr>
          <p:txBody>
            <a:bodyPr rtlCol="0" anchor="ctr"/>
            <a:lstStyle/>
            <a:p>
              <a:endParaRPr lang="en-US" sz="1730" dirty="0"/>
            </a:p>
          </p:txBody>
        </p:sp>
        <p:sp>
          <p:nvSpPr>
            <p:cNvPr id="68" name="Freeform: Shape 67">
              <a:extLst>
                <a:ext uri="{FF2B5EF4-FFF2-40B4-BE49-F238E27FC236}">
                  <a16:creationId xmlns:a16="http://schemas.microsoft.com/office/drawing/2014/main" id="{4AC3DEFB-97DD-4FF8-B76B-919126D6964B}"/>
                </a:ext>
              </a:extLst>
            </p:cNvPr>
            <p:cNvSpPr/>
            <p:nvPr/>
          </p:nvSpPr>
          <p:spPr>
            <a:xfrm>
              <a:off x="5740942" y="2518472"/>
              <a:ext cx="1494657" cy="1649348"/>
            </a:xfrm>
            <a:custGeom>
              <a:avLst/>
              <a:gdLst>
                <a:gd name="connsiteX0" fmla="*/ 206785 w 1494657"/>
                <a:gd name="connsiteY0" fmla="*/ 1649349 h 1649348"/>
                <a:gd name="connsiteX1" fmla="*/ 131537 w 1494657"/>
                <a:gd name="connsiteY1" fmla="*/ 1630299 h 1649348"/>
                <a:gd name="connsiteX2" fmla="*/ 46765 w 1494657"/>
                <a:gd name="connsiteY2" fmla="*/ 1495044 h 1649348"/>
                <a:gd name="connsiteX3" fmla="*/ 92 w 1494657"/>
                <a:gd name="connsiteY3" fmla="*/ 165354 h 1649348"/>
                <a:gd name="connsiteX4" fmla="*/ 75340 w 1494657"/>
                <a:gd name="connsiteY4" fmla="*/ 24384 h 1649348"/>
                <a:gd name="connsiteX5" fmla="*/ 235360 w 1494657"/>
                <a:gd name="connsiteY5" fmla="*/ 18669 h 1649348"/>
                <a:gd name="connsiteX6" fmla="*/ 1409792 w 1494657"/>
                <a:gd name="connsiteY6" fmla="*/ 643509 h 1649348"/>
                <a:gd name="connsiteX7" fmla="*/ 1494565 w 1494657"/>
                <a:gd name="connsiteY7" fmla="*/ 778764 h 1649348"/>
                <a:gd name="connsiteX8" fmla="*/ 1419317 w 1494657"/>
                <a:gd name="connsiteY8" fmla="*/ 919734 h 1649348"/>
                <a:gd name="connsiteX9" fmla="*/ 291557 w 1494657"/>
                <a:gd name="connsiteY9" fmla="*/ 1624584 h 1649348"/>
                <a:gd name="connsiteX10" fmla="*/ 206785 w 1494657"/>
                <a:gd name="connsiteY10" fmla="*/ 1649349 h 1649348"/>
                <a:gd name="connsiteX11" fmla="*/ 160112 w 1494657"/>
                <a:gd name="connsiteY11" fmla="*/ 4381 h 1649348"/>
                <a:gd name="connsiteX12" fmla="*/ 78197 w 1494657"/>
                <a:gd name="connsiteY12" fmla="*/ 28194 h 1649348"/>
                <a:gd name="connsiteX13" fmla="*/ 5807 w 1494657"/>
                <a:gd name="connsiteY13" fmla="*/ 164402 h 1649348"/>
                <a:gd name="connsiteX14" fmla="*/ 52480 w 1494657"/>
                <a:gd name="connsiteY14" fmla="*/ 1494092 h 1649348"/>
                <a:gd name="connsiteX15" fmla="*/ 134395 w 1494657"/>
                <a:gd name="connsiteY15" fmla="*/ 1624584 h 1649348"/>
                <a:gd name="connsiteX16" fmla="*/ 288700 w 1494657"/>
                <a:gd name="connsiteY16" fmla="*/ 1618869 h 1649348"/>
                <a:gd name="connsiteX17" fmla="*/ 290605 w 1494657"/>
                <a:gd name="connsiteY17" fmla="*/ 1620774 h 1649348"/>
                <a:gd name="connsiteX18" fmla="*/ 288700 w 1494657"/>
                <a:gd name="connsiteY18" fmla="*/ 1618869 h 1649348"/>
                <a:gd name="connsiteX19" fmla="*/ 1416460 w 1494657"/>
                <a:gd name="connsiteY19" fmla="*/ 914019 h 1649348"/>
                <a:gd name="connsiteX20" fmla="*/ 1488850 w 1494657"/>
                <a:gd name="connsiteY20" fmla="*/ 777812 h 1649348"/>
                <a:gd name="connsiteX21" fmla="*/ 1406935 w 1494657"/>
                <a:gd name="connsiteY21" fmla="*/ 647319 h 1649348"/>
                <a:gd name="connsiteX22" fmla="*/ 232502 w 1494657"/>
                <a:gd name="connsiteY22" fmla="*/ 23431 h 1649348"/>
                <a:gd name="connsiteX23" fmla="*/ 160112 w 1494657"/>
                <a:gd name="connsiteY23" fmla="*/ 4381 h 16493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494657" h="1649348">
                  <a:moveTo>
                    <a:pt x="206785" y="1649349"/>
                  </a:moveTo>
                  <a:cubicBezTo>
                    <a:pt x="181067" y="1649349"/>
                    <a:pt x="155350" y="1642682"/>
                    <a:pt x="131537" y="1630299"/>
                  </a:cubicBezTo>
                  <a:cubicBezTo>
                    <a:pt x="80102" y="1603629"/>
                    <a:pt x="48670" y="1552194"/>
                    <a:pt x="46765" y="1495044"/>
                  </a:cubicBezTo>
                  <a:lnTo>
                    <a:pt x="92" y="165354"/>
                  </a:lnTo>
                  <a:cubicBezTo>
                    <a:pt x="-1813" y="107252"/>
                    <a:pt x="25810" y="54864"/>
                    <a:pt x="75340" y="24384"/>
                  </a:cubicBezTo>
                  <a:cubicBezTo>
                    <a:pt x="123917" y="-6096"/>
                    <a:pt x="183925" y="-8001"/>
                    <a:pt x="235360" y="18669"/>
                  </a:cubicBezTo>
                  <a:lnTo>
                    <a:pt x="1409792" y="643509"/>
                  </a:lnTo>
                  <a:cubicBezTo>
                    <a:pt x="1461228" y="670179"/>
                    <a:pt x="1492660" y="721614"/>
                    <a:pt x="1494565" y="778764"/>
                  </a:cubicBezTo>
                  <a:cubicBezTo>
                    <a:pt x="1496470" y="836867"/>
                    <a:pt x="1468848" y="889254"/>
                    <a:pt x="1419317" y="919734"/>
                  </a:cubicBezTo>
                  <a:lnTo>
                    <a:pt x="291557" y="1624584"/>
                  </a:lnTo>
                  <a:cubicBezTo>
                    <a:pt x="264887" y="1640777"/>
                    <a:pt x="236312" y="1649349"/>
                    <a:pt x="206785" y="1649349"/>
                  </a:cubicBezTo>
                  <a:close/>
                  <a:moveTo>
                    <a:pt x="160112" y="4381"/>
                  </a:moveTo>
                  <a:cubicBezTo>
                    <a:pt x="131537" y="4381"/>
                    <a:pt x="103915" y="12002"/>
                    <a:pt x="78197" y="28194"/>
                  </a:cubicBezTo>
                  <a:cubicBezTo>
                    <a:pt x="30572" y="57722"/>
                    <a:pt x="3902" y="109157"/>
                    <a:pt x="5807" y="164402"/>
                  </a:cubicBezTo>
                  <a:lnTo>
                    <a:pt x="52480" y="1494092"/>
                  </a:lnTo>
                  <a:cubicBezTo>
                    <a:pt x="54385" y="1550289"/>
                    <a:pt x="84865" y="1598867"/>
                    <a:pt x="134395" y="1624584"/>
                  </a:cubicBezTo>
                  <a:cubicBezTo>
                    <a:pt x="183925" y="1651254"/>
                    <a:pt x="241075" y="1648397"/>
                    <a:pt x="288700" y="1618869"/>
                  </a:cubicBezTo>
                  <a:lnTo>
                    <a:pt x="290605" y="1620774"/>
                  </a:lnTo>
                  <a:lnTo>
                    <a:pt x="288700" y="1618869"/>
                  </a:lnTo>
                  <a:lnTo>
                    <a:pt x="1416460" y="914019"/>
                  </a:lnTo>
                  <a:cubicBezTo>
                    <a:pt x="1464085" y="884492"/>
                    <a:pt x="1490755" y="833057"/>
                    <a:pt x="1488850" y="777812"/>
                  </a:cubicBezTo>
                  <a:cubicBezTo>
                    <a:pt x="1486945" y="721614"/>
                    <a:pt x="1456465" y="673037"/>
                    <a:pt x="1406935" y="647319"/>
                  </a:cubicBezTo>
                  <a:lnTo>
                    <a:pt x="232502" y="23431"/>
                  </a:lnTo>
                  <a:cubicBezTo>
                    <a:pt x="209642" y="11049"/>
                    <a:pt x="184877" y="4381"/>
                    <a:pt x="160112" y="4381"/>
                  </a:cubicBezTo>
                  <a:close/>
                </a:path>
              </a:pathLst>
            </a:custGeom>
            <a:grpFill/>
            <a:ln w="9525" cap="flat">
              <a:noFill/>
              <a:prstDash val="solid"/>
              <a:miter/>
            </a:ln>
          </p:spPr>
          <p:txBody>
            <a:bodyPr rtlCol="0" anchor="ctr"/>
            <a:lstStyle/>
            <a:p>
              <a:endParaRPr lang="en-US" sz="1730" dirty="0"/>
            </a:p>
          </p:txBody>
        </p:sp>
        <p:sp>
          <p:nvSpPr>
            <p:cNvPr id="69" name="Freeform: Shape 68">
              <a:extLst>
                <a:ext uri="{FF2B5EF4-FFF2-40B4-BE49-F238E27FC236}">
                  <a16:creationId xmlns:a16="http://schemas.microsoft.com/office/drawing/2014/main" id="{F623C448-0661-484F-B7A8-47CBF1594BD4}"/>
                </a:ext>
              </a:extLst>
            </p:cNvPr>
            <p:cNvSpPr/>
            <p:nvPr/>
          </p:nvSpPr>
          <p:spPr>
            <a:xfrm>
              <a:off x="5636186" y="2459480"/>
              <a:ext cx="1616538" cy="1592136"/>
            </a:xfrm>
            <a:custGeom>
              <a:avLst/>
              <a:gdLst>
                <a:gd name="connsiteX0" fmla="*/ 159141 w 1616538"/>
                <a:gd name="connsiteY0" fmla="*/ 1592136 h 1592136"/>
                <a:gd name="connsiteX1" fmla="*/ 42936 w 1616538"/>
                <a:gd name="connsiteY1" fmla="*/ 1541654 h 1592136"/>
                <a:gd name="connsiteX2" fmla="*/ 6741 w 1616538"/>
                <a:gd name="connsiteY2" fmla="*/ 1385444 h 1592136"/>
                <a:gd name="connsiteX3" fmla="*/ 396313 w 1616538"/>
                <a:gd name="connsiteY3" fmla="*/ 112904 h 1592136"/>
                <a:gd name="connsiteX4" fmla="*/ 513471 w 1616538"/>
                <a:gd name="connsiteY4" fmla="*/ 4319 h 1592136"/>
                <a:gd name="connsiteX5" fmla="*/ 665871 w 1616538"/>
                <a:gd name="connsiteY5" fmla="*/ 50991 h 1592136"/>
                <a:gd name="connsiteX6" fmla="*/ 1573603 w 1616538"/>
                <a:gd name="connsiteY6" fmla="*/ 1024446 h 1592136"/>
                <a:gd name="connsiteX7" fmla="*/ 1609798 w 1616538"/>
                <a:gd name="connsiteY7" fmla="*/ 1180656 h 1592136"/>
                <a:gd name="connsiteX8" fmla="*/ 1492641 w 1616538"/>
                <a:gd name="connsiteY8" fmla="*/ 1289241 h 1592136"/>
                <a:gd name="connsiteX9" fmla="*/ 196288 w 1616538"/>
                <a:gd name="connsiteY9" fmla="*/ 1588326 h 1592136"/>
                <a:gd name="connsiteX10" fmla="*/ 195336 w 1616538"/>
                <a:gd name="connsiteY10" fmla="*/ 1585469 h 1592136"/>
                <a:gd name="connsiteX11" fmla="*/ 196288 w 1616538"/>
                <a:gd name="connsiteY11" fmla="*/ 1588326 h 1592136"/>
                <a:gd name="connsiteX12" fmla="*/ 159141 w 1616538"/>
                <a:gd name="connsiteY12" fmla="*/ 1592136 h 1592136"/>
                <a:gd name="connsiteX13" fmla="*/ 549666 w 1616538"/>
                <a:gd name="connsiteY13" fmla="*/ 5271 h 1592136"/>
                <a:gd name="connsiteX14" fmla="*/ 514423 w 1616538"/>
                <a:gd name="connsiteY14" fmla="*/ 9081 h 1592136"/>
                <a:gd name="connsiteX15" fmla="*/ 401076 w 1616538"/>
                <a:gd name="connsiteY15" fmla="*/ 114809 h 1592136"/>
                <a:gd name="connsiteX16" fmla="*/ 12456 w 1616538"/>
                <a:gd name="connsiteY16" fmla="*/ 1387349 h 1592136"/>
                <a:gd name="connsiteX17" fmla="*/ 46746 w 1616538"/>
                <a:gd name="connsiteY17" fmla="*/ 1537844 h 1592136"/>
                <a:gd name="connsiteX18" fmla="*/ 194383 w 1616538"/>
                <a:gd name="connsiteY18" fmla="*/ 1582611 h 1592136"/>
                <a:gd name="connsiteX19" fmla="*/ 1490736 w 1616538"/>
                <a:gd name="connsiteY19" fmla="*/ 1283526 h 1592136"/>
                <a:gd name="connsiteX20" fmla="*/ 1604083 w 1616538"/>
                <a:gd name="connsiteY20" fmla="*/ 1177799 h 1592136"/>
                <a:gd name="connsiteX21" fmla="*/ 1569793 w 1616538"/>
                <a:gd name="connsiteY21" fmla="*/ 1027304 h 1592136"/>
                <a:gd name="connsiteX22" fmla="*/ 662061 w 1616538"/>
                <a:gd name="connsiteY22" fmla="*/ 54801 h 1592136"/>
                <a:gd name="connsiteX23" fmla="*/ 549666 w 1616538"/>
                <a:gd name="connsiteY23" fmla="*/ 5271 h 15921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616538" h="1592136">
                  <a:moveTo>
                    <a:pt x="159141" y="1592136"/>
                  </a:moveTo>
                  <a:cubicBezTo>
                    <a:pt x="115326" y="1592136"/>
                    <a:pt x="73416" y="1574039"/>
                    <a:pt x="42936" y="1541654"/>
                  </a:cubicBezTo>
                  <a:cubicBezTo>
                    <a:pt x="3883" y="1499744"/>
                    <a:pt x="-9452" y="1441641"/>
                    <a:pt x="6741" y="1385444"/>
                  </a:cubicBezTo>
                  <a:lnTo>
                    <a:pt x="396313" y="112904"/>
                  </a:lnTo>
                  <a:cubicBezTo>
                    <a:pt x="413458" y="57659"/>
                    <a:pt x="457273" y="16701"/>
                    <a:pt x="513471" y="4319"/>
                  </a:cubicBezTo>
                  <a:cubicBezTo>
                    <a:pt x="569668" y="-9016"/>
                    <a:pt x="626818" y="9081"/>
                    <a:pt x="665871" y="50991"/>
                  </a:cubicBezTo>
                  <a:lnTo>
                    <a:pt x="1573603" y="1024446"/>
                  </a:lnTo>
                  <a:cubicBezTo>
                    <a:pt x="1612656" y="1066356"/>
                    <a:pt x="1625991" y="1124459"/>
                    <a:pt x="1609798" y="1180656"/>
                  </a:cubicBezTo>
                  <a:cubicBezTo>
                    <a:pt x="1592653" y="1235901"/>
                    <a:pt x="1548838" y="1276859"/>
                    <a:pt x="1492641" y="1289241"/>
                  </a:cubicBezTo>
                  <a:lnTo>
                    <a:pt x="196288" y="1588326"/>
                  </a:lnTo>
                  <a:lnTo>
                    <a:pt x="195336" y="1585469"/>
                  </a:lnTo>
                  <a:lnTo>
                    <a:pt x="196288" y="1588326"/>
                  </a:lnTo>
                  <a:cubicBezTo>
                    <a:pt x="183905" y="1591184"/>
                    <a:pt x="171523" y="1592136"/>
                    <a:pt x="159141" y="1592136"/>
                  </a:cubicBezTo>
                  <a:close/>
                  <a:moveTo>
                    <a:pt x="549666" y="5271"/>
                  </a:moveTo>
                  <a:cubicBezTo>
                    <a:pt x="538236" y="5271"/>
                    <a:pt x="525853" y="6224"/>
                    <a:pt x="514423" y="9081"/>
                  </a:cubicBezTo>
                  <a:cubicBezTo>
                    <a:pt x="460131" y="21464"/>
                    <a:pt x="418221" y="60516"/>
                    <a:pt x="401076" y="114809"/>
                  </a:cubicBezTo>
                  <a:lnTo>
                    <a:pt x="12456" y="1387349"/>
                  </a:lnTo>
                  <a:cubicBezTo>
                    <a:pt x="-3737" y="1440689"/>
                    <a:pt x="8646" y="1496886"/>
                    <a:pt x="46746" y="1537844"/>
                  </a:cubicBezTo>
                  <a:cubicBezTo>
                    <a:pt x="84846" y="1578801"/>
                    <a:pt x="140091" y="1595946"/>
                    <a:pt x="194383" y="1582611"/>
                  </a:cubicBezTo>
                  <a:lnTo>
                    <a:pt x="1490736" y="1283526"/>
                  </a:lnTo>
                  <a:cubicBezTo>
                    <a:pt x="1545028" y="1271144"/>
                    <a:pt x="1586938" y="1232091"/>
                    <a:pt x="1604083" y="1177799"/>
                  </a:cubicBezTo>
                  <a:cubicBezTo>
                    <a:pt x="1620276" y="1124459"/>
                    <a:pt x="1606941" y="1068261"/>
                    <a:pt x="1569793" y="1027304"/>
                  </a:cubicBezTo>
                  <a:lnTo>
                    <a:pt x="662061" y="54801"/>
                  </a:lnTo>
                  <a:cubicBezTo>
                    <a:pt x="632533" y="22416"/>
                    <a:pt x="592528" y="5271"/>
                    <a:pt x="549666" y="5271"/>
                  </a:cubicBezTo>
                  <a:close/>
                </a:path>
              </a:pathLst>
            </a:custGeom>
            <a:grpFill/>
            <a:ln w="9525" cap="flat">
              <a:noFill/>
              <a:prstDash val="solid"/>
              <a:miter/>
            </a:ln>
          </p:spPr>
          <p:txBody>
            <a:bodyPr rtlCol="0" anchor="ctr"/>
            <a:lstStyle/>
            <a:p>
              <a:endParaRPr lang="en-US" sz="1730" dirty="0"/>
            </a:p>
          </p:txBody>
        </p:sp>
        <p:sp>
          <p:nvSpPr>
            <p:cNvPr id="70" name="Freeform: Shape 69">
              <a:extLst>
                <a:ext uri="{FF2B5EF4-FFF2-40B4-BE49-F238E27FC236}">
                  <a16:creationId xmlns:a16="http://schemas.microsoft.com/office/drawing/2014/main" id="{188BFF0F-1D22-4EED-8860-C0B3607D7819}"/>
                </a:ext>
              </a:extLst>
            </p:cNvPr>
            <p:cNvSpPr/>
            <p:nvPr/>
          </p:nvSpPr>
          <p:spPr>
            <a:xfrm>
              <a:off x="5531644" y="2497017"/>
              <a:ext cx="1643695" cy="1534597"/>
            </a:xfrm>
            <a:custGeom>
              <a:avLst/>
              <a:gdLst>
                <a:gd name="connsiteX0" fmla="*/ 1483835 w 1643695"/>
                <a:gd name="connsiteY0" fmla="*/ 1534598 h 1534597"/>
                <a:gd name="connsiteX1" fmla="*/ 1466690 w 1643695"/>
                <a:gd name="connsiteY1" fmla="*/ 1533645 h 1534597"/>
                <a:gd name="connsiteX2" fmla="*/ 143668 w 1643695"/>
                <a:gd name="connsiteY2" fmla="*/ 1395532 h 1534597"/>
                <a:gd name="connsiteX3" fmla="*/ 14128 w 1643695"/>
                <a:gd name="connsiteY3" fmla="*/ 1301235 h 1534597"/>
                <a:gd name="connsiteX4" fmla="*/ 31273 w 1643695"/>
                <a:gd name="connsiteY4" fmla="*/ 1142167 h 1534597"/>
                <a:gd name="connsiteX5" fmla="*/ 813275 w 1643695"/>
                <a:gd name="connsiteY5" fmla="*/ 65842 h 1534597"/>
                <a:gd name="connsiteX6" fmla="*/ 959008 w 1643695"/>
                <a:gd name="connsiteY6" fmla="*/ 1072 h 1534597"/>
                <a:gd name="connsiteX7" fmla="*/ 1088548 w 1643695"/>
                <a:gd name="connsiteY7" fmla="*/ 95370 h 1534597"/>
                <a:gd name="connsiteX8" fmla="*/ 1629568 w 1643695"/>
                <a:gd name="connsiteY8" fmla="*/ 1310760 h 1534597"/>
                <a:gd name="connsiteX9" fmla="*/ 1612423 w 1643695"/>
                <a:gd name="connsiteY9" fmla="*/ 1469827 h 1534597"/>
                <a:gd name="connsiteX10" fmla="*/ 1483835 w 1643695"/>
                <a:gd name="connsiteY10" fmla="*/ 1534598 h 1534597"/>
                <a:gd name="connsiteX11" fmla="*/ 940910 w 1643695"/>
                <a:gd name="connsiteY11" fmla="*/ 5835 h 1534597"/>
                <a:gd name="connsiteX12" fmla="*/ 816133 w 1643695"/>
                <a:gd name="connsiteY12" fmla="*/ 69652 h 1534597"/>
                <a:gd name="connsiteX13" fmla="*/ 34130 w 1643695"/>
                <a:gd name="connsiteY13" fmla="*/ 1145977 h 1534597"/>
                <a:gd name="connsiteX14" fmla="*/ 17938 w 1643695"/>
                <a:gd name="connsiteY14" fmla="*/ 1299330 h 1534597"/>
                <a:gd name="connsiteX15" fmla="*/ 142715 w 1643695"/>
                <a:gd name="connsiteY15" fmla="*/ 1389817 h 1534597"/>
                <a:gd name="connsiteX16" fmla="*/ 1465738 w 1643695"/>
                <a:gd name="connsiteY16" fmla="*/ 1528882 h 1534597"/>
                <a:gd name="connsiteX17" fmla="*/ 1606708 w 1643695"/>
                <a:gd name="connsiteY17" fmla="*/ 1466017 h 1534597"/>
                <a:gd name="connsiteX18" fmla="*/ 1622900 w 1643695"/>
                <a:gd name="connsiteY18" fmla="*/ 1312665 h 1534597"/>
                <a:gd name="connsiteX19" fmla="*/ 1082833 w 1643695"/>
                <a:gd name="connsiteY19" fmla="*/ 97275 h 1534597"/>
                <a:gd name="connsiteX20" fmla="*/ 958055 w 1643695"/>
                <a:gd name="connsiteY20" fmla="*/ 6787 h 1534597"/>
                <a:gd name="connsiteX21" fmla="*/ 940910 w 1643695"/>
                <a:gd name="connsiteY21" fmla="*/ 5835 h 15345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3695" h="1534597">
                  <a:moveTo>
                    <a:pt x="1483835" y="1534598"/>
                  </a:moveTo>
                  <a:cubicBezTo>
                    <a:pt x="1478120" y="1534598"/>
                    <a:pt x="1472405" y="1534598"/>
                    <a:pt x="1466690" y="1533645"/>
                  </a:cubicBezTo>
                  <a:lnTo>
                    <a:pt x="143668" y="1395532"/>
                  </a:lnTo>
                  <a:cubicBezTo>
                    <a:pt x="86518" y="1389817"/>
                    <a:pt x="37940" y="1354575"/>
                    <a:pt x="14128" y="1301235"/>
                  </a:cubicBezTo>
                  <a:cubicBezTo>
                    <a:pt x="-9685" y="1248848"/>
                    <a:pt x="-3017" y="1188840"/>
                    <a:pt x="31273" y="1142167"/>
                  </a:cubicBezTo>
                  <a:lnTo>
                    <a:pt x="813275" y="65842"/>
                  </a:lnTo>
                  <a:cubicBezTo>
                    <a:pt x="847565" y="19170"/>
                    <a:pt x="901858" y="-5595"/>
                    <a:pt x="959008" y="1072"/>
                  </a:cubicBezTo>
                  <a:cubicBezTo>
                    <a:pt x="1016158" y="6787"/>
                    <a:pt x="1064735" y="42030"/>
                    <a:pt x="1088548" y="95370"/>
                  </a:cubicBezTo>
                  <a:lnTo>
                    <a:pt x="1629568" y="1310760"/>
                  </a:lnTo>
                  <a:cubicBezTo>
                    <a:pt x="1653380" y="1363148"/>
                    <a:pt x="1646713" y="1423155"/>
                    <a:pt x="1612423" y="1469827"/>
                  </a:cubicBezTo>
                  <a:cubicBezTo>
                    <a:pt x="1581943" y="1510785"/>
                    <a:pt x="1534318" y="1534598"/>
                    <a:pt x="1483835" y="1534598"/>
                  </a:cubicBezTo>
                  <a:close/>
                  <a:moveTo>
                    <a:pt x="940910" y="5835"/>
                  </a:moveTo>
                  <a:cubicBezTo>
                    <a:pt x="891380" y="5835"/>
                    <a:pt x="845660" y="28695"/>
                    <a:pt x="816133" y="69652"/>
                  </a:cubicBezTo>
                  <a:lnTo>
                    <a:pt x="34130" y="1145977"/>
                  </a:lnTo>
                  <a:cubicBezTo>
                    <a:pt x="1745" y="1190745"/>
                    <a:pt x="-4922" y="1248848"/>
                    <a:pt x="17938" y="1299330"/>
                  </a:cubicBezTo>
                  <a:cubicBezTo>
                    <a:pt x="40798" y="1350765"/>
                    <a:pt x="87470" y="1384102"/>
                    <a:pt x="142715" y="1389817"/>
                  </a:cubicBezTo>
                  <a:lnTo>
                    <a:pt x="1465738" y="1528882"/>
                  </a:lnTo>
                  <a:cubicBezTo>
                    <a:pt x="1520983" y="1534598"/>
                    <a:pt x="1574323" y="1510785"/>
                    <a:pt x="1606708" y="1466017"/>
                  </a:cubicBezTo>
                  <a:cubicBezTo>
                    <a:pt x="1639093" y="1421250"/>
                    <a:pt x="1645760" y="1363148"/>
                    <a:pt x="1622900" y="1312665"/>
                  </a:cubicBezTo>
                  <a:lnTo>
                    <a:pt x="1082833" y="97275"/>
                  </a:lnTo>
                  <a:cubicBezTo>
                    <a:pt x="1059973" y="45840"/>
                    <a:pt x="1013300" y="12502"/>
                    <a:pt x="958055" y="6787"/>
                  </a:cubicBezTo>
                  <a:cubicBezTo>
                    <a:pt x="952340" y="5835"/>
                    <a:pt x="946625" y="5835"/>
                    <a:pt x="940910" y="5835"/>
                  </a:cubicBezTo>
                  <a:close/>
                </a:path>
              </a:pathLst>
            </a:custGeom>
            <a:grpFill/>
            <a:ln w="9525" cap="flat">
              <a:noFill/>
              <a:prstDash val="solid"/>
              <a:miter/>
            </a:ln>
          </p:spPr>
          <p:txBody>
            <a:bodyPr rtlCol="0" anchor="ctr"/>
            <a:lstStyle/>
            <a:p>
              <a:endParaRPr lang="en-US" sz="1730" dirty="0"/>
            </a:p>
          </p:txBody>
        </p:sp>
        <p:sp>
          <p:nvSpPr>
            <p:cNvPr id="71" name="Freeform: Shape 70">
              <a:extLst>
                <a:ext uri="{FF2B5EF4-FFF2-40B4-BE49-F238E27FC236}">
                  <a16:creationId xmlns:a16="http://schemas.microsoft.com/office/drawing/2014/main" id="{DB04FF8B-5663-4D9F-8998-56DE0135037F}"/>
                </a:ext>
              </a:extLst>
            </p:cNvPr>
            <p:cNvSpPr/>
            <p:nvPr/>
          </p:nvSpPr>
          <p:spPr>
            <a:xfrm>
              <a:off x="5484232" y="2627034"/>
              <a:ext cx="1525159" cy="1644610"/>
            </a:xfrm>
            <a:custGeom>
              <a:avLst/>
              <a:gdLst>
                <a:gd name="connsiteX0" fmla="*/ 1365512 w 1525159"/>
                <a:gd name="connsiteY0" fmla="*/ 1644610 h 1644610"/>
                <a:gd name="connsiteX1" fmla="*/ 1297885 w 1525159"/>
                <a:gd name="connsiteY1" fmla="*/ 1629370 h 1644610"/>
                <a:gd name="connsiteX2" fmla="*/ 92020 w 1525159"/>
                <a:gd name="connsiteY2" fmla="*/ 1067395 h 1644610"/>
                <a:gd name="connsiteX3" fmla="*/ 580 w 1525159"/>
                <a:gd name="connsiteY3" fmla="*/ 936903 h 1644610"/>
                <a:gd name="connsiteX4" fmla="*/ 68207 w 1525159"/>
                <a:gd name="connsiteY4" fmla="*/ 792123 h 1644610"/>
                <a:gd name="connsiteX5" fmla="*/ 1157867 w 1525159"/>
                <a:gd name="connsiteY5" fmla="*/ 29170 h 1644610"/>
                <a:gd name="connsiteX6" fmla="*/ 1316935 w 1525159"/>
                <a:gd name="connsiteY6" fmla="*/ 14883 h 1644610"/>
                <a:gd name="connsiteX7" fmla="*/ 1408375 w 1525159"/>
                <a:gd name="connsiteY7" fmla="*/ 145375 h 1644610"/>
                <a:gd name="connsiteX8" fmla="*/ 1524580 w 1525159"/>
                <a:gd name="connsiteY8" fmla="*/ 1470303 h 1644610"/>
                <a:gd name="connsiteX9" fmla="*/ 1456952 w 1525159"/>
                <a:gd name="connsiteY9" fmla="*/ 1615083 h 1644610"/>
                <a:gd name="connsiteX10" fmla="*/ 1365512 w 1525159"/>
                <a:gd name="connsiteY10" fmla="*/ 1644610 h 1644610"/>
                <a:gd name="connsiteX11" fmla="*/ 1249307 w 1525159"/>
                <a:gd name="connsiteY11" fmla="*/ 4405 h 1644610"/>
                <a:gd name="connsiteX12" fmla="*/ 1160725 w 1525159"/>
                <a:gd name="connsiteY12" fmla="*/ 32980 h 1644610"/>
                <a:gd name="connsiteX13" fmla="*/ 71065 w 1525159"/>
                <a:gd name="connsiteY13" fmla="*/ 795933 h 1644610"/>
                <a:gd name="connsiteX14" fmla="*/ 6295 w 1525159"/>
                <a:gd name="connsiteY14" fmla="*/ 935950 h 1644610"/>
                <a:gd name="connsiteX15" fmla="*/ 94877 w 1525159"/>
                <a:gd name="connsiteY15" fmla="*/ 1062633 h 1644610"/>
                <a:gd name="connsiteX16" fmla="*/ 1300742 w 1525159"/>
                <a:gd name="connsiteY16" fmla="*/ 1624608 h 1644610"/>
                <a:gd name="connsiteX17" fmla="*/ 1454095 w 1525159"/>
                <a:gd name="connsiteY17" fmla="*/ 1611273 h 1644610"/>
                <a:gd name="connsiteX18" fmla="*/ 1518865 w 1525159"/>
                <a:gd name="connsiteY18" fmla="*/ 1471255 h 1644610"/>
                <a:gd name="connsiteX19" fmla="*/ 1403612 w 1525159"/>
                <a:gd name="connsiteY19" fmla="*/ 145375 h 1644610"/>
                <a:gd name="connsiteX20" fmla="*/ 1315030 w 1525159"/>
                <a:gd name="connsiteY20" fmla="*/ 18693 h 1644610"/>
                <a:gd name="connsiteX21" fmla="*/ 1249307 w 1525159"/>
                <a:gd name="connsiteY21" fmla="*/ 4405 h 16446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25159" h="1644610">
                  <a:moveTo>
                    <a:pt x="1365512" y="1644610"/>
                  </a:moveTo>
                  <a:cubicBezTo>
                    <a:pt x="1342652" y="1644610"/>
                    <a:pt x="1319792" y="1639848"/>
                    <a:pt x="1297885" y="1629370"/>
                  </a:cubicBezTo>
                  <a:lnTo>
                    <a:pt x="92020" y="1067395"/>
                  </a:lnTo>
                  <a:cubicBezTo>
                    <a:pt x="39632" y="1042630"/>
                    <a:pt x="5342" y="994053"/>
                    <a:pt x="580" y="936903"/>
                  </a:cubicBezTo>
                  <a:cubicBezTo>
                    <a:pt x="-4183" y="879753"/>
                    <a:pt x="20582" y="825460"/>
                    <a:pt x="68207" y="792123"/>
                  </a:cubicBezTo>
                  <a:lnTo>
                    <a:pt x="1157867" y="29170"/>
                  </a:lnTo>
                  <a:cubicBezTo>
                    <a:pt x="1205492" y="-4167"/>
                    <a:pt x="1264547" y="-8930"/>
                    <a:pt x="1316935" y="14883"/>
                  </a:cubicBezTo>
                  <a:cubicBezTo>
                    <a:pt x="1369322" y="39648"/>
                    <a:pt x="1403612" y="88225"/>
                    <a:pt x="1408375" y="145375"/>
                  </a:cubicBezTo>
                  <a:lnTo>
                    <a:pt x="1524580" y="1470303"/>
                  </a:lnTo>
                  <a:cubicBezTo>
                    <a:pt x="1529342" y="1527453"/>
                    <a:pt x="1504577" y="1581745"/>
                    <a:pt x="1456952" y="1615083"/>
                  </a:cubicBezTo>
                  <a:cubicBezTo>
                    <a:pt x="1429330" y="1634133"/>
                    <a:pt x="1397897" y="1644610"/>
                    <a:pt x="1365512" y="1644610"/>
                  </a:cubicBezTo>
                  <a:close/>
                  <a:moveTo>
                    <a:pt x="1249307" y="4405"/>
                  </a:moveTo>
                  <a:cubicBezTo>
                    <a:pt x="1218827" y="4405"/>
                    <a:pt x="1187395" y="13930"/>
                    <a:pt x="1160725" y="32980"/>
                  </a:cubicBezTo>
                  <a:lnTo>
                    <a:pt x="71065" y="795933"/>
                  </a:lnTo>
                  <a:cubicBezTo>
                    <a:pt x="25345" y="828318"/>
                    <a:pt x="580" y="880705"/>
                    <a:pt x="6295" y="935950"/>
                  </a:cubicBezTo>
                  <a:cubicBezTo>
                    <a:pt x="12010" y="991195"/>
                    <a:pt x="44395" y="1038820"/>
                    <a:pt x="94877" y="1062633"/>
                  </a:cubicBezTo>
                  <a:lnTo>
                    <a:pt x="1300742" y="1624608"/>
                  </a:lnTo>
                  <a:cubicBezTo>
                    <a:pt x="1351225" y="1648420"/>
                    <a:pt x="1408375" y="1642705"/>
                    <a:pt x="1454095" y="1611273"/>
                  </a:cubicBezTo>
                  <a:cubicBezTo>
                    <a:pt x="1499815" y="1578888"/>
                    <a:pt x="1524580" y="1527453"/>
                    <a:pt x="1518865" y="1471255"/>
                  </a:cubicBezTo>
                  <a:lnTo>
                    <a:pt x="1403612" y="145375"/>
                  </a:lnTo>
                  <a:cubicBezTo>
                    <a:pt x="1398850" y="90130"/>
                    <a:pt x="1365512" y="42505"/>
                    <a:pt x="1315030" y="18693"/>
                  </a:cubicBezTo>
                  <a:cubicBezTo>
                    <a:pt x="1294075" y="9168"/>
                    <a:pt x="1271215" y="4405"/>
                    <a:pt x="1249307" y="4405"/>
                  </a:cubicBezTo>
                  <a:close/>
                </a:path>
              </a:pathLst>
            </a:custGeom>
            <a:grpFill/>
            <a:ln w="9525" cap="flat">
              <a:noFill/>
              <a:prstDash val="solid"/>
              <a:miter/>
            </a:ln>
          </p:spPr>
          <p:txBody>
            <a:bodyPr rtlCol="0" anchor="ctr"/>
            <a:lstStyle/>
            <a:p>
              <a:endParaRPr lang="en-US" sz="1730" dirty="0"/>
            </a:p>
          </p:txBody>
        </p:sp>
        <p:sp>
          <p:nvSpPr>
            <p:cNvPr id="72" name="Freeform: Shape 71">
              <a:extLst>
                <a:ext uri="{FF2B5EF4-FFF2-40B4-BE49-F238E27FC236}">
                  <a16:creationId xmlns:a16="http://schemas.microsoft.com/office/drawing/2014/main" id="{C0D23933-3442-4AC6-93FA-7696EEE1947F}"/>
                </a:ext>
              </a:extLst>
            </p:cNvPr>
            <p:cNvSpPr/>
            <p:nvPr/>
          </p:nvSpPr>
          <p:spPr>
            <a:xfrm>
              <a:off x="5498775" y="2833512"/>
              <a:ext cx="1599894" cy="1610534"/>
            </a:xfrm>
            <a:custGeom>
              <a:avLst/>
              <a:gdLst>
                <a:gd name="connsiteX0" fmla="*/ 1116654 w 1599894"/>
                <a:gd name="connsiteY0" fmla="*/ 1610535 h 1610534"/>
                <a:gd name="connsiteX1" fmla="*/ 1006164 w 1599894"/>
                <a:gd name="connsiteY1" fmla="*/ 1565767 h 1610534"/>
                <a:gd name="connsiteX2" fmla="*/ 48901 w 1599894"/>
                <a:gd name="connsiteY2" fmla="*/ 641842 h 1610534"/>
                <a:gd name="connsiteX3" fmla="*/ 5086 w 1599894"/>
                <a:gd name="connsiteY3" fmla="*/ 488490 h 1610534"/>
                <a:gd name="connsiteX4" fmla="*/ 116529 w 1599894"/>
                <a:gd name="connsiteY4" fmla="*/ 373237 h 1610534"/>
                <a:gd name="connsiteX5" fmla="*/ 1395736 w 1599894"/>
                <a:gd name="connsiteY5" fmla="*/ 6525 h 1610534"/>
                <a:gd name="connsiteX6" fmla="*/ 1550994 w 1599894"/>
                <a:gd name="connsiteY6" fmla="*/ 45577 h 1610534"/>
                <a:gd name="connsiteX7" fmla="*/ 1594809 w 1599894"/>
                <a:gd name="connsiteY7" fmla="*/ 198930 h 1610534"/>
                <a:gd name="connsiteX8" fmla="*/ 1271911 w 1599894"/>
                <a:gd name="connsiteY8" fmla="*/ 1488615 h 1610534"/>
                <a:gd name="connsiteX9" fmla="*/ 1160469 w 1599894"/>
                <a:gd name="connsiteY9" fmla="*/ 1603867 h 1610534"/>
                <a:gd name="connsiteX10" fmla="*/ 1116654 w 1599894"/>
                <a:gd name="connsiteY10" fmla="*/ 1610535 h 1610534"/>
                <a:gd name="connsiteX11" fmla="*/ 1439551 w 1599894"/>
                <a:gd name="connsiteY11" fmla="*/ 4620 h 1610534"/>
                <a:gd name="connsiteX12" fmla="*/ 1396689 w 1599894"/>
                <a:gd name="connsiteY12" fmla="*/ 10335 h 1610534"/>
                <a:gd name="connsiteX13" fmla="*/ 117481 w 1599894"/>
                <a:gd name="connsiteY13" fmla="*/ 378000 h 1610534"/>
                <a:gd name="connsiteX14" fmla="*/ 9849 w 1599894"/>
                <a:gd name="connsiteY14" fmla="*/ 489442 h 1610534"/>
                <a:gd name="connsiteX15" fmla="*/ 52711 w 1599894"/>
                <a:gd name="connsiteY15" fmla="*/ 638033 h 1610534"/>
                <a:gd name="connsiteX16" fmla="*/ 1009974 w 1599894"/>
                <a:gd name="connsiteY16" fmla="*/ 1561958 h 1610534"/>
                <a:gd name="connsiteX17" fmla="*/ 1159516 w 1599894"/>
                <a:gd name="connsiteY17" fmla="*/ 1599105 h 1610534"/>
                <a:gd name="connsiteX18" fmla="*/ 1267149 w 1599894"/>
                <a:gd name="connsiteY18" fmla="*/ 1487663 h 1610534"/>
                <a:gd name="connsiteX19" fmla="*/ 1589094 w 1599894"/>
                <a:gd name="connsiteY19" fmla="*/ 197025 h 1610534"/>
                <a:gd name="connsiteX20" fmla="*/ 1546231 w 1599894"/>
                <a:gd name="connsiteY20" fmla="*/ 48435 h 1610534"/>
                <a:gd name="connsiteX21" fmla="*/ 1439551 w 1599894"/>
                <a:gd name="connsiteY21" fmla="*/ 4620 h 161053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599894" h="1610534">
                  <a:moveTo>
                    <a:pt x="1116654" y="1610535"/>
                  </a:moveTo>
                  <a:cubicBezTo>
                    <a:pt x="1075696" y="1610535"/>
                    <a:pt x="1036644" y="1595295"/>
                    <a:pt x="1006164" y="1565767"/>
                  </a:cubicBezTo>
                  <a:lnTo>
                    <a:pt x="48901" y="641842"/>
                  </a:lnTo>
                  <a:cubicBezTo>
                    <a:pt x="6991" y="601837"/>
                    <a:pt x="-9201" y="544687"/>
                    <a:pt x="5086" y="488490"/>
                  </a:cubicBezTo>
                  <a:cubicBezTo>
                    <a:pt x="19374" y="432292"/>
                    <a:pt x="60331" y="389430"/>
                    <a:pt x="116529" y="373237"/>
                  </a:cubicBezTo>
                  <a:lnTo>
                    <a:pt x="1395736" y="6525"/>
                  </a:lnTo>
                  <a:cubicBezTo>
                    <a:pt x="1450981" y="-9668"/>
                    <a:pt x="1509084" y="4620"/>
                    <a:pt x="1550994" y="45577"/>
                  </a:cubicBezTo>
                  <a:cubicBezTo>
                    <a:pt x="1592904" y="85582"/>
                    <a:pt x="1609096" y="142732"/>
                    <a:pt x="1594809" y="198930"/>
                  </a:cubicBezTo>
                  <a:lnTo>
                    <a:pt x="1271911" y="1488615"/>
                  </a:lnTo>
                  <a:cubicBezTo>
                    <a:pt x="1257624" y="1544813"/>
                    <a:pt x="1216666" y="1587675"/>
                    <a:pt x="1160469" y="1603867"/>
                  </a:cubicBezTo>
                  <a:cubicBezTo>
                    <a:pt x="1146181" y="1607678"/>
                    <a:pt x="1130941" y="1610535"/>
                    <a:pt x="1116654" y="1610535"/>
                  </a:cubicBezTo>
                  <a:close/>
                  <a:moveTo>
                    <a:pt x="1439551" y="4620"/>
                  </a:moveTo>
                  <a:cubicBezTo>
                    <a:pt x="1425264" y="4620"/>
                    <a:pt x="1410976" y="6525"/>
                    <a:pt x="1396689" y="10335"/>
                  </a:cubicBezTo>
                  <a:lnTo>
                    <a:pt x="117481" y="378000"/>
                  </a:lnTo>
                  <a:cubicBezTo>
                    <a:pt x="64141" y="393240"/>
                    <a:pt x="24136" y="435150"/>
                    <a:pt x="9849" y="489442"/>
                  </a:cubicBezTo>
                  <a:cubicBezTo>
                    <a:pt x="-3487" y="543735"/>
                    <a:pt x="12706" y="598980"/>
                    <a:pt x="52711" y="638033"/>
                  </a:cubicBezTo>
                  <a:lnTo>
                    <a:pt x="1009974" y="1561958"/>
                  </a:lnTo>
                  <a:cubicBezTo>
                    <a:pt x="1049979" y="1601010"/>
                    <a:pt x="1106176" y="1614345"/>
                    <a:pt x="1159516" y="1599105"/>
                  </a:cubicBezTo>
                  <a:cubicBezTo>
                    <a:pt x="1212856" y="1583865"/>
                    <a:pt x="1252861" y="1541955"/>
                    <a:pt x="1267149" y="1487663"/>
                  </a:cubicBezTo>
                  <a:lnTo>
                    <a:pt x="1589094" y="197025"/>
                  </a:lnTo>
                  <a:cubicBezTo>
                    <a:pt x="1602429" y="142732"/>
                    <a:pt x="1586236" y="87487"/>
                    <a:pt x="1546231" y="48435"/>
                  </a:cubicBezTo>
                  <a:cubicBezTo>
                    <a:pt x="1516704" y="19860"/>
                    <a:pt x="1478604" y="4620"/>
                    <a:pt x="1439551" y="4620"/>
                  </a:cubicBezTo>
                  <a:close/>
                </a:path>
              </a:pathLst>
            </a:custGeom>
            <a:grpFill/>
            <a:ln w="9525" cap="flat">
              <a:noFill/>
              <a:prstDash val="solid"/>
              <a:miter/>
            </a:ln>
          </p:spPr>
          <p:txBody>
            <a:bodyPr rtlCol="0" anchor="ctr"/>
            <a:lstStyle/>
            <a:p>
              <a:endParaRPr lang="en-US" sz="1730" dirty="0"/>
            </a:p>
          </p:txBody>
        </p:sp>
        <p:sp>
          <p:nvSpPr>
            <p:cNvPr id="73" name="Freeform: Shape 72">
              <a:extLst>
                <a:ext uri="{FF2B5EF4-FFF2-40B4-BE49-F238E27FC236}">
                  <a16:creationId xmlns:a16="http://schemas.microsoft.com/office/drawing/2014/main" id="{DC167EC8-E930-4642-820D-FDD0E7335674}"/>
                </a:ext>
              </a:extLst>
            </p:cNvPr>
            <p:cNvSpPr/>
            <p:nvPr/>
          </p:nvSpPr>
          <p:spPr>
            <a:xfrm>
              <a:off x="5574695" y="3024613"/>
              <a:ext cx="1649985" cy="1506110"/>
            </a:xfrm>
            <a:custGeom>
              <a:avLst/>
              <a:gdLst>
                <a:gd name="connsiteX0" fmla="*/ 764509 w 1649985"/>
                <a:gd name="connsiteY0" fmla="*/ 1506111 h 1506110"/>
                <a:gd name="connsiteX1" fmla="*/ 755937 w 1649985"/>
                <a:gd name="connsiteY1" fmla="*/ 1506111 h 1506110"/>
                <a:gd name="connsiteX2" fmla="*/ 621634 w 1649985"/>
                <a:gd name="connsiteY2" fmla="*/ 1419433 h 1506110"/>
                <a:gd name="connsiteX3" fmla="*/ 17749 w 1649985"/>
                <a:gd name="connsiteY3" fmla="*/ 232618 h 1506110"/>
                <a:gd name="connsiteX4" fmla="*/ 26322 w 1649985"/>
                <a:gd name="connsiteY4" fmla="*/ 72598 h 1506110"/>
                <a:gd name="connsiteX5" fmla="*/ 169197 w 1649985"/>
                <a:gd name="connsiteY5" fmla="*/ 208 h 1506110"/>
                <a:gd name="connsiteX6" fmla="*/ 1497934 w 1649985"/>
                <a:gd name="connsiteY6" fmla="*/ 69741 h 1506110"/>
                <a:gd name="connsiteX7" fmla="*/ 1632237 w 1649985"/>
                <a:gd name="connsiteY7" fmla="*/ 156418 h 1506110"/>
                <a:gd name="connsiteX8" fmla="*/ 1623664 w 1649985"/>
                <a:gd name="connsiteY8" fmla="*/ 316438 h 1506110"/>
                <a:gd name="connsiteX9" fmla="*/ 898812 w 1649985"/>
                <a:gd name="connsiteY9" fmla="*/ 1431816 h 1506110"/>
                <a:gd name="connsiteX10" fmla="*/ 764509 w 1649985"/>
                <a:gd name="connsiteY10" fmla="*/ 1506111 h 1506110"/>
                <a:gd name="connsiteX11" fmla="*/ 22512 w 1649985"/>
                <a:gd name="connsiteY11" fmla="*/ 230713 h 1506110"/>
                <a:gd name="connsiteX12" fmla="*/ 626397 w 1649985"/>
                <a:gd name="connsiteY12" fmla="*/ 1415623 h 1506110"/>
                <a:gd name="connsiteX13" fmla="*/ 755937 w 1649985"/>
                <a:gd name="connsiteY13" fmla="*/ 1499443 h 1506110"/>
                <a:gd name="connsiteX14" fmla="*/ 893097 w 1649985"/>
                <a:gd name="connsiteY14" fmla="*/ 1428958 h 1506110"/>
                <a:gd name="connsiteX15" fmla="*/ 1617949 w 1649985"/>
                <a:gd name="connsiteY15" fmla="*/ 313581 h 1506110"/>
                <a:gd name="connsiteX16" fmla="*/ 1625569 w 1649985"/>
                <a:gd name="connsiteY16" fmla="*/ 159276 h 1506110"/>
                <a:gd name="connsiteX17" fmla="*/ 1496029 w 1649985"/>
                <a:gd name="connsiteY17" fmla="*/ 75456 h 1506110"/>
                <a:gd name="connsiteX18" fmla="*/ 168244 w 1649985"/>
                <a:gd name="connsiteY18" fmla="*/ 5923 h 1506110"/>
                <a:gd name="connsiteX19" fmla="*/ 31084 w 1649985"/>
                <a:gd name="connsiteY19" fmla="*/ 76408 h 1506110"/>
                <a:gd name="connsiteX20" fmla="*/ 22512 w 1649985"/>
                <a:gd name="connsiteY20" fmla="*/ 230713 h 15061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649985" h="1506110">
                  <a:moveTo>
                    <a:pt x="764509" y="1506111"/>
                  </a:moveTo>
                  <a:cubicBezTo>
                    <a:pt x="761652" y="1506111"/>
                    <a:pt x="758794" y="1506111"/>
                    <a:pt x="755937" y="1506111"/>
                  </a:cubicBezTo>
                  <a:cubicBezTo>
                    <a:pt x="697834" y="1503253"/>
                    <a:pt x="648304" y="1470868"/>
                    <a:pt x="621634" y="1419433"/>
                  </a:cubicBezTo>
                  <a:lnTo>
                    <a:pt x="17749" y="232618"/>
                  </a:lnTo>
                  <a:cubicBezTo>
                    <a:pt x="-8921" y="181183"/>
                    <a:pt x="-5111" y="121176"/>
                    <a:pt x="26322" y="72598"/>
                  </a:cubicBezTo>
                  <a:cubicBezTo>
                    <a:pt x="57754" y="24021"/>
                    <a:pt x="111094" y="-2649"/>
                    <a:pt x="169197" y="208"/>
                  </a:cubicBezTo>
                  <a:lnTo>
                    <a:pt x="1497934" y="69741"/>
                  </a:lnTo>
                  <a:cubicBezTo>
                    <a:pt x="1556037" y="72598"/>
                    <a:pt x="1605567" y="104983"/>
                    <a:pt x="1632237" y="156418"/>
                  </a:cubicBezTo>
                  <a:cubicBezTo>
                    <a:pt x="1658907" y="207853"/>
                    <a:pt x="1655097" y="267861"/>
                    <a:pt x="1623664" y="316438"/>
                  </a:cubicBezTo>
                  <a:lnTo>
                    <a:pt x="898812" y="1431816"/>
                  </a:lnTo>
                  <a:cubicBezTo>
                    <a:pt x="868332" y="1478488"/>
                    <a:pt x="818802" y="1506111"/>
                    <a:pt x="764509" y="1506111"/>
                  </a:cubicBezTo>
                  <a:close/>
                  <a:moveTo>
                    <a:pt x="22512" y="230713"/>
                  </a:moveTo>
                  <a:lnTo>
                    <a:pt x="626397" y="1415623"/>
                  </a:lnTo>
                  <a:cubicBezTo>
                    <a:pt x="652114" y="1465153"/>
                    <a:pt x="699739" y="1496586"/>
                    <a:pt x="755937" y="1499443"/>
                  </a:cubicBezTo>
                  <a:cubicBezTo>
                    <a:pt x="812134" y="1502301"/>
                    <a:pt x="862617" y="1476583"/>
                    <a:pt x="893097" y="1428958"/>
                  </a:cubicBezTo>
                  <a:lnTo>
                    <a:pt x="1617949" y="313581"/>
                  </a:lnTo>
                  <a:cubicBezTo>
                    <a:pt x="1648429" y="266908"/>
                    <a:pt x="1651287" y="208806"/>
                    <a:pt x="1625569" y="159276"/>
                  </a:cubicBezTo>
                  <a:cubicBezTo>
                    <a:pt x="1599852" y="109746"/>
                    <a:pt x="1552227" y="78313"/>
                    <a:pt x="1496029" y="75456"/>
                  </a:cubicBezTo>
                  <a:lnTo>
                    <a:pt x="168244" y="5923"/>
                  </a:lnTo>
                  <a:cubicBezTo>
                    <a:pt x="112999" y="3066"/>
                    <a:pt x="61564" y="28783"/>
                    <a:pt x="31084" y="76408"/>
                  </a:cubicBezTo>
                  <a:cubicBezTo>
                    <a:pt x="604" y="123081"/>
                    <a:pt x="-3206" y="181183"/>
                    <a:pt x="22512" y="230713"/>
                  </a:cubicBezTo>
                  <a:close/>
                </a:path>
              </a:pathLst>
            </a:custGeom>
            <a:grpFill/>
            <a:ln w="9525" cap="flat">
              <a:noFill/>
              <a:prstDash val="solid"/>
              <a:miter/>
            </a:ln>
          </p:spPr>
          <p:txBody>
            <a:bodyPr rtlCol="0" anchor="ctr"/>
            <a:lstStyle/>
            <a:p>
              <a:endParaRPr lang="en-US" sz="1730" dirty="0"/>
            </a:p>
          </p:txBody>
        </p:sp>
        <p:sp>
          <p:nvSpPr>
            <p:cNvPr id="74" name="Freeform: Shape 73">
              <a:extLst>
                <a:ext uri="{FF2B5EF4-FFF2-40B4-BE49-F238E27FC236}">
                  <a16:creationId xmlns:a16="http://schemas.microsoft.com/office/drawing/2014/main" id="{84E621B6-517E-4FA3-B245-DCC6EF568FBA}"/>
                </a:ext>
              </a:extLst>
            </p:cNvPr>
            <p:cNvSpPr/>
            <p:nvPr/>
          </p:nvSpPr>
          <p:spPr>
            <a:xfrm>
              <a:off x="5703352" y="2884241"/>
              <a:ext cx="1552692" cy="1637910"/>
            </a:xfrm>
            <a:custGeom>
              <a:avLst/>
              <a:gdLst>
                <a:gd name="connsiteX0" fmla="*/ 345340 w 1552692"/>
                <a:gd name="connsiteY0" fmla="*/ 1637910 h 1637910"/>
                <a:gd name="connsiteX1" fmla="*/ 285332 w 1552692"/>
                <a:gd name="connsiteY1" fmla="*/ 1626480 h 1637910"/>
                <a:gd name="connsiteX2" fmla="*/ 187225 w 1552692"/>
                <a:gd name="connsiteY2" fmla="*/ 1500750 h 1637910"/>
                <a:gd name="connsiteX3" fmla="*/ 1487 w 1552692"/>
                <a:gd name="connsiteY3" fmla="*/ 182490 h 1637910"/>
                <a:gd name="connsiteX4" fmla="*/ 61495 w 1552692"/>
                <a:gd name="connsiteY4" fmla="*/ 33900 h 1637910"/>
                <a:gd name="connsiteX5" fmla="*/ 219610 w 1552692"/>
                <a:gd name="connsiteY5" fmla="*/ 11993 h 1637910"/>
                <a:gd name="connsiteX6" fmla="*/ 1453097 w 1552692"/>
                <a:gd name="connsiteY6" fmla="*/ 510150 h 1637910"/>
                <a:gd name="connsiteX7" fmla="*/ 1551205 w 1552692"/>
                <a:gd name="connsiteY7" fmla="*/ 635880 h 1637910"/>
                <a:gd name="connsiteX8" fmla="*/ 1491197 w 1552692"/>
                <a:gd name="connsiteY8" fmla="*/ 784470 h 1637910"/>
                <a:gd name="connsiteX9" fmla="*/ 442495 w 1552692"/>
                <a:gd name="connsiteY9" fmla="*/ 1603620 h 1637910"/>
                <a:gd name="connsiteX10" fmla="*/ 345340 w 1552692"/>
                <a:gd name="connsiteY10" fmla="*/ 1637910 h 1637910"/>
                <a:gd name="connsiteX11" fmla="*/ 7202 w 1552692"/>
                <a:gd name="connsiteY11" fmla="*/ 182490 h 1637910"/>
                <a:gd name="connsiteX12" fmla="*/ 191987 w 1552692"/>
                <a:gd name="connsiteY12" fmla="*/ 1499798 h 1637910"/>
                <a:gd name="connsiteX13" fmla="*/ 287237 w 1552692"/>
                <a:gd name="connsiteY13" fmla="*/ 1621718 h 1637910"/>
                <a:gd name="connsiteX14" fmla="*/ 439637 w 1552692"/>
                <a:gd name="connsiteY14" fmla="*/ 1599810 h 1637910"/>
                <a:gd name="connsiteX15" fmla="*/ 1488340 w 1552692"/>
                <a:gd name="connsiteY15" fmla="*/ 780660 h 1637910"/>
                <a:gd name="connsiteX16" fmla="*/ 1546442 w 1552692"/>
                <a:gd name="connsiteY16" fmla="*/ 637785 h 1637910"/>
                <a:gd name="connsiteX17" fmla="*/ 1451192 w 1552692"/>
                <a:gd name="connsiteY17" fmla="*/ 515865 h 1637910"/>
                <a:gd name="connsiteX18" fmla="*/ 217705 w 1552692"/>
                <a:gd name="connsiteY18" fmla="*/ 17708 h 1637910"/>
                <a:gd name="connsiteX19" fmla="*/ 65305 w 1552692"/>
                <a:gd name="connsiteY19" fmla="*/ 39615 h 1637910"/>
                <a:gd name="connsiteX20" fmla="*/ 7202 w 1552692"/>
                <a:gd name="connsiteY20" fmla="*/ 182490 h 163791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1552692" h="1637910">
                  <a:moveTo>
                    <a:pt x="345340" y="1637910"/>
                  </a:moveTo>
                  <a:cubicBezTo>
                    <a:pt x="325337" y="1637910"/>
                    <a:pt x="304382" y="1634100"/>
                    <a:pt x="285332" y="1626480"/>
                  </a:cubicBezTo>
                  <a:cubicBezTo>
                    <a:pt x="231992" y="1604573"/>
                    <a:pt x="194845" y="1557900"/>
                    <a:pt x="187225" y="1500750"/>
                  </a:cubicBezTo>
                  <a:lnTo>
                    <a:pt x="1487" y="182490"/>
                  </a:lnTo>
                  <a:cubicBezTo>
                    <a:pt x="-6133" y="125340"/>
                    <a:pt x="15775" y="70095"/>
                    <a:pt x="61495" y="33900"/>
                  </a:cubicBezTo>
                  <a:cubicBezTo>
                    <a:pt x="107215" y="-1342"/>
                    <a:pt x="166270" y="-9915"/>
                    <a:pt x="219610" y="11993"/>
                  </a:cubicBezTo>
                  <a:lnTo>
                    <a:pt x="1453097" y="510150"/>
                  </a:lnTo>
                  <a:cubicBezTo>
                    <a:pt x="1506437" y="532058"/>
                    <a:pt x="1543585" y="578730"/>
                    <a:pt x="1551205" y="635880"/>
                  </a:cubicBezTo>
                  <a:cubicBezTo>
                    <a:pt x="1558825" y="693030"/>
                    <a:pt x="1536917" y="748275"/>
                    <a:pt x="1491197" y="784470"/>
                  </a:cubicBezTo>
                  <a:lnTo>
                    <a:pt x="442495" y="1603620"/>
                  </a:lnTo>
                  <a:cubicBezTo>
                    <a:pt x="414872" y="1626480"/>
                    <a:pt x="380582" y="1637910"/>
                    <a:pt x="345340" y="1637910"/>
                  </a:cubicBezTo>
                  <a:close/>
                  <a:moveTo>
                    <a:pt x="7202" y="182490"/>
                  </a:moveTo>
                  <a:lnTo>
                    <a:pt x="191987" y="1499798"/>
                  </a:lnTo>
                  <a:cubicBezTo>
                    <a:pt x="199607" y="1555043"/>
                    <a:pt x="234850" y="1600763"/>
                    <a:pt x="287237" y="1621718"/>
                  </a:cubicBezTo>
                  <a:cubicBezTo>
                    <a:pt x="338672" y="1642673"/>
                    <a:pt x="395822" y="1635053"/>
                    <a:pt x="439637" y="1599810"/>
                  </a:cubicBezTo>
                  <a:lnTo>
                    <a:pt x="1488340" y="780660"/>
                  </a:lnTo>
                  <a:cubicBezTo>
                    <a:pt x="1532155" y="746370"/>
                    <a:pt x="1554062" y="693030"/>
                    <a:pt x="1546442" y="637785"/>
                  </a:cubicBezTo>
                  <a:cubicBezTo>
                    <a:pt x="1538822" y="582540"/>
                    <a:pt x="1503580" y="536820"/>
                    <a:pt x="1451192" y="515865"/>
                  </a:cubicBezTo>
                  <a:lnTo>
                    <a:pt x="217705" y="17708"/>
                  </a:lnTo>
                  <a:cubicBezTo>
                    <a:pt x="166270" y="-3247"/>
                    <a:pt x="109120" y="4373"/>
                    <a:pt x="65305" y="39615"/>
                  </a:cubicBezTo>
                  <a:cubicBezTo>
                    <a:pt x="20537" y="72953"/>
                    <a:pt x="-418" y="127245"/>
                    <a:pt x="7202" y="182490"/>
                  </a:cubicBezTo>
                  <a:close/>
                </a:path>
              </a:pathLst>
            </a:custGeom>
            <a:grpFill/>
            <a:ln w="9525" cap="flat">
              <a:noFill/>
              <a:prstDash val="solid"/>
              <a:miter/>
            </a:ln>
          </p:spPr>
          <p:txBody>
            <a:bodyPr rtlCol="0" anchor="ctr"/>
            <a:lstStyle/>
            <a:p>
              <a:endParaRPr lang="en-US" sz="1730" dirty="0"/>
            </a:p>
          </p:txBody>
        </p:sp>
        <p:sp>
          <p:nvSpPr>
            <p:cNvPr id="75" name="Freeform: Shape 74">
              <a:extLst>
                <a:ext uri="{FF2B5EF4-FFF2-40B4-BE49-F238E27FC236}">
                  <a16:creationId xmlns:a16="http://schemas.microsoft.com/office/drawing/2014/main" id="{9BC4E032-2A0F-4F5F-80CC-02979FEE6038}"/>
                </a:ext>
              </a:extLst>
            </p:cNvPr>
            <p:cNvSpPr/>
            <p:nvPr/>
          </p:nvSpPr>
          <p:spPr>
            <a:xfrm>
              <a:off x="5617251" y="2793839"/>
              <a:ext cx="1577256" cy="1626394"/>
            </a:xfrm>
            <a:custGeom>
              <a:avLst/>
              <a:gdLst>
                <a:gd name="connsiteX0" fmla="*/ 159026 w 1577256"/>
                <a:gd name="connsiteY0" fmla="*/ 1626395 h 1626394"/>
                <a:gd name="connsiteX1" fmla="*/ 55203 w 1577256"/>
                <a:gd name="connsiteY1" fmla="*/ 1587342 h 1626394"/>
                <a:gd name="connsiteX2" fmla="*/ 2816 w 1577256"/>
                <a:gd name="connsiteY2" fmla="*/ 1435895 h 1626394"/>
                <a:gd name="connsiteX3" fmla="*/ 256181 w 1577256"/>
                <a:gd name="connsiteY3" fmla="*/ 130017 h 1626394"/>
                <a:gd name="connsiteX4" fmla="*/ 360956 w 1577256"/>
                <a:gd name="connsiteY4" fmla="*/ 9050 h 1626394"/>
                <a:gd name="connsiteX5" fmla="*/ 518118 w 1577256"/>
                <a:gd name="connsiteY5" fmla="*/ 39530 h 1626394"/>
                <a:gd name="connsiteX6" fmla="*/ 1522053 w 1577256"/>
                <a:gd name="connsiteY6" fmla="*/ 912019 h 1626394"/>
                <a:gd name="connsiteX7" fmla="*/ 1574441 w 1577256"/>
                <a:gd name="connsiteY7" fmla="*/ 1063467 h 1626394"/>
                <a:gd name="connsiteX8" fmla="*/ 1469666 w 1577256"/>
                <a:gd name="connsiteY8" fmla="*/ 1184435 h 1626394"/>
                <a:gd name="connsiteX9" fmla="*/ 211413 w 1577256"/>
                <a:gd name="connsiteY9" fmla="*/ 1616870 h 1626394"/>
                <a:gd name="connsiteX10" fmla="*/ 159026 w 1577256"/>
                <a:gd name="connsiteY10" fmla="*/ 1626395 h 1626394"/>
                <a:gd name="connsiteX11" fmla="*/ 259038 w 1577256"/>
                <a:gd name="connsiteY11" fmla="*/ 130017 h 1626394"/>
                <a:gd name="connsiteX12" fmla="*/ 261896 w 1577256"/>
                <a:gd name="connsiteY12" fmla="*/ 130970 h 1626394"/>
                <a:gd name="connsiteX13" fmla="*/ 7578 w 1577256"/>
                <a:gd name="connsiteY13" fmla="*/ 1436847 h 1626394"/>
                <a:gd name="connsiteX14" fmla="*/ 58061 w 1577256"/>
                <a:gd name="connsiteY14" fmla="*/ 1582580 h 1626394"/>
                <a:gd name="connsiteX15" fmla="*/ 209508 w 1577256"/>
                <a:gd name="connsiteY15" fmla="*/ 1612107 h 1626394"/>
                <a:gd name="connsiteX16" fmla="*/ 1467761 w 1577256"/>
                <a:gd name="connsiteY16" fmla="*/ 1178720 h 1626394"/>
                <a:gd name="connsiteX17" fmla="*/ 1568726 w 1577256"/>
                <a:gd name="connsiteY17" fmla="*/ 1062515 h 1626394"/>
                <a:gd name="connsiteX18" fmla="*/ 1518243 w 1577256"/>
                <a:gd name="connsiteY18" fmla="*/ 916782 h 1626394"/>
                <a:gd name="connsiteX19" fmla="*/ 514308 w 1577256"/>
                <a:gd name="connsiteY19" fmla="*/ 43340 h 1626394"/>
                <a:gd name="connsiteX20" fmla="*/ 362861 w 1577256"/>
                <a:gd name="connsiteY20" fmla="*/ 13812 h 1626394"/>
                <a:gd name="connsiteX21" fmla="*/ 261896 w 1577256"/>
                <a:gd name="connsiteY21" fmla="*/ 130017 h 1626394"/>
                <a:gd name="connsiteX22" fmla="*/ 259038 w 1577256"/>
                <a:gd name="connsiteY22" fmla="*/ 130017 h 16263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577256" h="1626394">
                  <a:moveTo>
                    <a:pt x="159026" y="1626395"/>
                  </a:moveTo>
                  <a:cubicBezTo>
                    <a:pt x="120926" y="1626395"/>
                    <a:pt x="84731" y="1613060"/>
                    <a:pt x="55203" y="1587342"/>
                  </a:cubicBezTo>
                  <a:cubicBezTo>
                    <a:pt x="11388" y="1549242"/>
                    <a:pt x="-7662" y="1493045"/>
                    <a:pt x="2816" y="1435895"/>
                  </a:cubicBezTo>
                  <a:lnTo>
                    <a:pt x="256181" y="130017"/>
                  </a:lnTo>
                  <a:cubicBezTo>
                    <a:pt x="267611" y="72867"/>
                    <a:pt x="306663" y="28100"/>
                    <a:pt x="360956" y="9050"/>
                  </a:cubicBezTo>
                  <a:cubicBezTo>
                    <a:pt x="415248" y="-10000"/>
                    <a:pt x="474303" y="1430"/>
                    <a:pt x="518118" y="39530"/>
                  </a:cubicBezTo>
                  <a:lnTo>
                    <a:pt x="1522053" y="912019"/>
                  </a:lnTo>
                  <a:cubicBezTo>
                    <a:pt x="1565868" y="950119"/>
                    <a:pt x="1584918" y="1006317"/>
                    <a:pt x="1574441" y="1063467"/>
                  </a:cubicBezTo>
                  <a:cubicBezTo>
                    <a:pt x="1563011" y="1120617"/>
                    <a:pt x="1523958" y="1165385"/>
                    <a:pt x="1469666" y="1184435"/>
                  </a:cubicBezTo>
                  <a:lnTo>
                    <a:pt x="211413" y="1616870"/>
                  </a:lnTo>
                  <a:cubicBezTo>
                    <a:pt x="194268" y="1623537"/>
                    <a:pt x="176171" y="1626395"/>
                    <a:pt x="159026" y="1626395"/>
                  </a:cubicBezTo>
                  <a:close/>
                  <a:moveTo>
                    <a:pt x="259038" y="130017"/>
                  </a:moveTo>
                  <a:lnTo>
                    <a:pt x="261896" y="130970"/>
                  </a:lnTo>
                  <a:lnTo>
                    <a:pt x="7578" y="1436847"/>
                  </a:lnTo>
                  <a:cubicBezTo>
                    <a:pt x="-2899" y="1492092"/>
                    <a:pt x="16151" y="1546385"/>
                    <a:pt x="58061" y="1582580"/>
                  </a:cubicBezTo>
                  <a:cubicBezTo>
                    <a:pt x="99971" y="1618775"/>
                    <a:pt x="157121" y="1630205"/>
                    <a:pt x="209508" y="1612107"/>
                  </a:cubicBezTo>
                  <a:lnTo>
                    <a:pt x="1467761" y="1178720"/>
                  </a:lnTo>
                  <a:cubicBezTo>
                    <a:pt x="1520148" y="1160622"/>
                    <a:pt x="1558248" y="1116807"/>
                    <a:pt x="1568726" y="1062515"/>
                  </a:cubicBezTo>
                  <a:cubicBezTo>
                    <a:pt x="1579203" y="1007269"/>
                    <a:pt x="1560153" y="952977"/>
                    <a:pt x="1518243" y="916782"/>
                  </a:cubicBezTo>
                  <a:lnTo>
                    <a:pt x="514308" y="43340"/>
                  </a:lnTo>
                  <a:cubicBezTo>
                    <a:pt x="472398" y="7145"/>
                    <a:pt x="415248" y="-4285"/>
                    <a:pt x="362861" y="13812"/>
                  </a:cubicBezTo>
                  <a:cubicBezTo>
                    <a:pt x="310473" y="31910"/>
                    <a:pt x="272373" y="75725"/>
                    <a:pt x="261896" y="130017"/>
                  </a:cubicBezTo>
                  <a:lnTo>
                    <a:pt x="259038" y="130017"/>
                  </a:lnTo>
                  <a:close/>
                </a:path>
              </a:pathLst>
            </a:custGeom>
            <a:grpFill/>
            <a:ln w="9525" cap="flat">
              <a:noFill/>
              <a:prstDash val="solid"/>
              <a:miter/>
            </a:ln>
          </p:spPr>
          <p:txBody>
            <a:bodyPr rtlCol="0" anchor="ctr"/>
            <a:lstStyle/>
            <a:p>
              <a:endParaRPr lang="en-US" sz="1730" dirty="0"/>
            </a:p>
          </p:txBody>
        </p:sp>
        <p:sp>
          <p:nvSpPr>
            <p:cNvPr id="76" name="Freeform: Shape 75">
              <a:extLst>
                <a:ext uri="{FF2B5EF4-FFF2-40B4-BE49-F238E27FC236}">
                  <a16:creationId xmlns:a16="http://schemas.microsoft.com/office/drawing/2014/main" id="{66E38735-30F9-43CF-A0FB-835E4191BCA9}"/>
                </a:ext>
              </a:extLst>
            </p:cNvPr>
            <p:cNvSpPr/>
            <p:nvPr/>
          </p:nvSpPr>
          <p:spPr>
            <a:xfrm>
              <a:off x="5392895" y="2761931"/>
              <a:ext cx="1648777" cy="1472564"/>
            </a:xfrm>
            <a:custGeom>
              <a:avLst/>
              <a:gdLst>
                <a:gd name="connsiteX0" fmla="*/ 1490186 w 1648777"/>
                <a:gd name="connsiteY0" fmla="*/ 1472565 h 1472564"/>
                <a:gd name="connsiteX1" fmla="*/ 159544 w 1648777"/>
                <a:gd name="connsiteY1" fmla="*/ 1472565 h 1472564"/>
                <a:gd name="connsiteX2" fmla="*/ 21431 w 1648777"/>
                <a:gd name="connsiteY2" fmla="*/ 1392555 h 1472564"/>
                <a:gd name="connsiteX3" fmla="*/ 21431 w 1648777"/>
                <a:gd name="connsiteY3" fmla="*/ 1232535 h 1472564"/>
                <a:gd name="connsiteX4" fmla="*/ 686276 w 1648777"/>
                <a:gd name="connsiteY4" fmla="*/ 80010 h 1472564"/>
                <a:gd name="connsiteX5" fmla="*/ 824389 w 1648777"/>
                <a:gd name="connsiteY5" fmla="*/ 0 h 1472564"/>
                <a:gd name="connsiteX6" fmla="*/ 824389 w 1648777"/>
                <a:gd name="connsiteY6" fmla="*/ 0 h 1472564"/>
                <a:gd name="connsiteX7" fmla="*/ 962501 w 1648777"/>
                <a:gd name="connsiteY7" fmla="*/ 80010 h 1472564"/>
                <a:gd name="connsiteX8" fmla="*/ 1627346 w 1648777"/>
                <a:gd name="connsiteY8" fmla="*/ 1232535 h 1472564"/>
                <a:gd name="connsiteX9" fmla="*/ 1627346 w 1648777"/>
                <a:gd name="connsiteY9" fmla="*/ 1392555 h 1472564"/>
                <a:gd name="connsiteX10" fmla="*/ 1490186 w 1648777"/>
                <a:gd name="connsiteY10" fmla="*/ 1472565 h 1472564"/>
                <a:gd name="connsiteX11" fmla="*/ 691039 w 1648777"/>
                <a:gd name="connsiteY11" fmla="*/ 83820 h 1472564"/>
                <a:gd name="connsiteX12" fmla="*/ 26194 w 1648777"/>
                <a:gd name="connsiteY12" fmla="*/ 1236345 h 1472564"/>
                <a:gd name="connsiteX13" fmla="*/ 26194 w 1648777"/>
                <a:gd name="connsiteY13" fmla="*/ 1390650 h 1472564"/>
                <a:gd name="connsiteX14" fmla="*/ 159544 w 1648777"/>
                <a:gd name="connsiteY14" fmla="*/ 1467803 h 1472564"/>
                <a:gd name="connsiteX15" fmla="*/ 1490186 w 1648777"/>
                <a:gd name="connsiteY15" fmla="*/ 1467803 h 1472564"/>
                <a:gd name="connsiteX16" fmla="*/ 1623536 w 1648777"/>
                <a:gd name="connsiteY16" fmla="*/ 1390650 h 1472564"/>
                <a:gd name="connsiteX17" fmla="*/ 1623536 w 1648777"/>
                <a:gd name="connsiteY17" fmla="*/ 1236345 h 1472564"/>
                <a:gd name="connsiteX18" fmla="*/ 958691 w 1648777"/>
                <a:gd name="connsiteY18" fmla="*/ 83820 h 1472564"/>
                <a:gd name="connsiteX19" fmla="*/ 825341 w 1648777"/>
                <a:gd name="connsiteY19" fmla="*/ 6668 h 1472564"/>
                <a:gd name="connsiteX20" fmla="*/ 691039 w 1648777"/>
                <a:gd name="connsiteY20" fmla="*/ 83820 h 1472564"/>
                <a:gd name="connsiteX21" fmla="*/ 691039 w 1648777"/>
                <a:gd name="connsiteY21" fmla="*/ 83820 h 14725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1648777" h="1472564">
                  <a:moveTo>
                    <a:pt x="1490186" y="1472565"/>
                  </a:moveTo>
                  <a:lnTo>
                    <a:pt x="159544" y="1472565"/>
                  </a:lnTo>
                  <a:cubicBezTo>
                    <a:pt x="101441" y="1472565"/>
                    <a:pt x="50006" y="1443038"/>
                    <a:pt x="21431" y="1392555"/>
                  </a:cubicBezTo>
                  <a:cubicBezTo>
                    <a:pt x="-7144" y="1342073"/>
                    <a:pt x="-7144" y="1283018"/>
                    <a:pt x="21431" y="1232535"/>
                  </a:cubicBezTo>
                  <a:lnTo>
                    <a:pt x="686276" y="80010"/>
                  </a:lnTo>
                  <a:cubicBezTo>
                    <a:pt x="714851" y="29528"/>
                    <a:pt x="767239" y="0"/>
                    <a:pt x="824389" y="0"/>
                  </a:cubicBezTo>
                  <a:cubicBezTo>
                    <a:pt x="824389" y="0"/>
                    <a:pt x="824389" y="0"/>
                    <a:pt x="824389" y="0"/>
                  </a:cubicBezTo>
                  <a:cubicBezTo>
                    <a:pt x="882491" y="0"/>
                    <a:pt x="933926" y="29528"/>
                    <a:pt x="962501" y="80010"/>
                  </a:cubicBezTo>
                  <a:lnTo>
                    <a:pt x="1627346" y="1232535"/>
                  </a:lnTo>
                  <a:cubicBezTo>
                    <a:pt x="1655921" y="1283018"/>
                    <a:pt x="1655921" y="1342073"/>
                    <a:pt x="1627346" y="1392555"/>
                  </a:cubicBezTo>
                  <a:cubicBezTo>
                    <a:pt x="1599724" y="1443038"/>
                    <a:pt x="1548289" y="1472565"/>
                    <a:pt x="1490186" y="1472565"/>
                  </a:cubicBezTo>
                  <a:close/>
                  <a:moveTo>
                    <a:pt x="691039" y="83820"/>
                  </a:moveTo>
                  <a:lnTo>
                    <a:pt x="26194" y="1236345"/>
                  </a:lnTo>
                  <a:cubicBezTo>
                    <a:pt x="-1429" y="1284923"/>
                    <a:pt x="-1429" y="1342073"/>
                    <a:pt x="26194" y="1390650"/>
                  </a:cubicBezTo>
                  <a:cubicBezTo>
                    <a:pt x="53816" y="1439228"/>
                    <a:pt x="104299" y="1467803"/>
                    <a:pt x="159544" y="1467803"/>
                  </a:cubicBezTo>
                  <a:lnTo>
                    <a:pt x="1490186" y="1467803"/>
                  </a:lnTo>
                  <a:cubicBezTo>
                    <a:pt x="1546384" y="1467803"/>
                    <a:pt x="1595914" y="1439228"/>
                    <a:pt x="1623536" y="1390650"/>
                  </a:cubicBezTo>
                  <a:cubicBezTo>
                    <a:pt x="1651159" y="1342073"/>
                    <a:pt x="1651159" y="1284923"/>
                    <a:pt x="1623536" y="1236345"/>
                  </a:cubicBezTo>
                  <a:lnTo>
                    <a:pt x="958691" y="83820"/>
                  </a:lnTo>
                  <a:cubicBezTo>
                    <a:pt x="931069" y="35243"/>
                    <a:pt x="880586" y="6668"/>
                    <a:pt x="825341" y="6668"/>
                  </a:cubicBezTo>
                  <a:cubicBezTo>
                    <a:pt x="769144" y="6668"/>
                    <a:pt x="719614" y="35243"/>
                    <a:pt x="691039" y="83820"/>
                  </a:cubicBezTo>
                  <a:lnTo>
                    <a:pt x="691039" y="83820"/>
                  </a:lnTo>
                  <a:close/>
                </a:path>
              </a:pathLst>
            </a:custGeom>
            <a:grpFill/>
            <a:ln w="9525" cap="flat">
              <a:noFill/>
              <a:prstDash val="solid"/>
              <a:miter/>
            </a:ln>
          </p:spPr>
          <p:txBody>
            <a:bodyPr rtlCol="0" anchor="ctr"/>
            <a:lstStyle/>
            <a:p>
              <a:endParaRPr lang="en-US" sz="1730" dirty="0"/>
            </a:p>
          </p:txBody>
        </p:sp>
      </p:grpSp>
      <p:sp>
        <p:nvSpPr>
          <p:cNvPr id="3" name="Footer Placeholder 1">
            <a:extLst>
              <a:ext uri="{FF2B5EF4-FFF2-40B4-BE49-F238E27FC236}">
                <a16:creationId xmlns:a16="http://schemas.microsoft.com/office/drawing/2014/main" id="{8B88EB9B-5426-4E42-BCAA-53723B726B44}"/>
              </a:ext>
            </a:extLst>
          </p:cNvPr>
          <p:cNvSpPr txBox="1">
            <a:spLocks/>
          </p:cNvSpPr>
          <p:nvPr userDrawn="1"/>
        </p:nvSpPr>
        <p:spPr>
          <a:xfrm>
            <a:off x="442466"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r>
              <a:rPr lang="en-US" dirty="0"/>
              <a:t>© Copyright Microsoft Corporation. All rights reserved.</a:t>
            </a:r>
          </a:p>
        </p:txBody>
      </p:sp>
    </p:spTree>
    <p:extLst>
      <p:ext uri="{BB962C8B-B14F-4D97-AF65-F5344CB8AC3E}">
        <p14:creationId xmlns:p14="http://schemas.microsoft.com/office/powerpoint/2010/main" val="3650107847"/>
      </p:ext>
    </p:extLst>
  </p:cSld>
  <p:clrMapOvr>
    <a:masterClrMapping/>
  </p:clrMapOvr>
  <p:transition>
    <p:fade/>
  </p:transition>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ext option_4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four rows</a:t>
            </a:r>
          </a:p>
        </p:txBody>
      </p:sp>
      <p:sp>
        <p:nvSpPr>
          <p:cNvPr id="15" name="Text Placeholder 5">
            <a:extLst>
              <a:ext uri="{FF2B5EF4-FFF2-40B4-BE49-F238E27FC236}">
                <a16:creationId xmlns:a16="http://schemas.microsoft.com/office/drawing/2014/main" id="{C26D22CE-EFD0-4FAA-95AC-F37D3BED6618}"/>
              </a:ext>
            </a:extLst>
          </p:cNvPr>
          <p:cNvSpPr>
            <a:spLocks noGrp="1"/>
          </p:cNvSpPr>
          <p:nvPr>
            <p:ph type="body" sz="quarter" idx="20"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cxnSp>
        <p:nvCxnSpPr>
          <p:cNvPr id="7" name="Straight Connector 6">
            <a:extLst>
              <a:ext uri="{FF2B5EF4-FFF2-40B4-BE49-F238E27FC236}">
                <a16:creationId xmlns:a16="http://schemas.microsoft.com/office/drawing/2014/main" id="{8AF631F7-0FD6-4620-8D4C-845139540698}"/>
              </a:ext>
              <a:ext uri="{C183D7F6-B498-43B3-948B-1728B52AA6E4}">
                <adec:decorative xmlns:adec="http://schemas.microsoft.com/office/drawing/2017/decorative" val="1"/>
              </a:ext>
            </a:extLst>
          </p:cNvPr>
          <p:cNvCxnSpPr>
            <a:cxnSpLocks/>
          </p:cNvCxnSpPr>
          <p:nvPr userDrawn="1"/>
        </p:nvCxnSpPr>
        <p:spPr>
          <a:xfrm>
            <a:off x="1389695" y="2763870"/>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908050"/>
            <a:ext cx="10383899"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8" name="Straight Connector 7">
            <a:extLst>
              <a:ext uri="{FF2B5EF4-FFF2-40B4-BE49-F238E27FC236}">
                <a16:creationId xmlns:a16="http://schemas.microsoft.com/office/drawing/2014/main" id="{13359E8F-F4BC-46D9-A456-1AEF499C6D31}"/>
              </a:ext>
              <a:ext uri="{C183D7F6-B498-43B3-948B-1728B52AA6E4}">
                <adec:decorative xmlns:adec="http://schemas.microsoft.com/office/drawing/2017/decorative" val="1"/>
              </a:ext>
            </a:extLst>
          </p:cNvPr>
          <p:cNvCxnSpPr>
            <a:cxnSpLocks/>
          </p:cNvCxnSpPr>
          <p:nvPr userDrawn="1"/>
        </p:nvCxnSpPr>
        <p:spPr>
          <a:xfrm>
            <a:off x="1389695" y="371059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854778"/>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The quick brown fox jumps over the lazy dog. The quick brown fox jumps over the lazy dog.</a:t>
            </a:r>
          </a:p>
        </p:txBody>
      </p:sp>
      <p:cxnSp>
        <p:nvCxnSpPr>
          <p:cNvPr id="9" name="Straight Connector 8">
            <a:extLst>
              <a:ext uri="{FF2B5EF4-FFF2-40B4-BE49-F238E27FC236}">
                <a16:creationId xmlns:a16="http://schemas.microsoft.com/office/drawing/2014/main" id="{15248E5B-B35D-43BA-B0E9-DDA9F982CABC}"/>
              </a:ext>
              <a:ext uri="{C183D7F6-B498-43B3-948B-1728B52AA6E4}">
                <adec:decorative xmlns:adec="http://schemas.microsoft.com/office/drawing/2017/decorative" val="1"/>
              </a:ext>
            </a:extLst>
          </p:cNvPr>
          <p:cNvCxnSpPr>
            <a:cxnSpLocks/>
          </p:cNvCxnSpPr>
          <p:nvPr userDrawn="1"/>
        </p:nvCxnSpPr>
        <p:spPr>
          <a:xfrm>
            <a:off x="1389695" y="4657326"/>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801506"/>
            <a:ext cx="10383899"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lvl="1"/>
            <a:r>
              <a:rPr lang="en-US"/>
              <a:t>Body copy Segoe UI Regular 14/18. The quick brown fox jumps over the lazy dog. The quick brown fox jumps over the lazy dog. The quick brown fox jumps over the lazy dog.</a:t>
            </a:r>
          </a:p>
        </p:txBody>
      </p:sp>
      <p:sp>
        <p:nvSpPr>
          <p:cNvPr id="4" name="Footer Placeholder 1">
            <a:extLst>
              <a:ext uri="{FF2B5EF4-FFF2-40B4-BE49-F238E27FC236}">
                <a16:creationId xmlns:a16="http://schemas.microsoft.com/office/drawing/2014/main" id="{5F35E7E5-1784-40DE-92EF-E9874E810C34}"/>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52164850"/>
      </p:ext>
    </p:extLst>
  </p:cSld>
  <p:clrMapOvr>
    <a:masterClrMapping/>
  </p:clrMapOvr>
  <p:transition>
    <p:fade/>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Text option_5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five rows</a:t>
            </a:r>
          </a:p>
        </p:txBody>
      </p:sp>
      <p:sp>
        <p:nvSpPr>
          <p:cNvPr id="17" name="Text Placeholder 5">
            <a:extLst>
              <a:ext uri="{FF2B5EF4-FFF2-40B4-BE49-F238E27FC236}">
                <a16:creationId xmlns:a16="http://schemas.microsoft.com/office/drawing/2014/main" id="{9615BA4B-6D68-4728-AF5E-96CF426BDBDE}"/>
              </a:ext>
            </a:extLst>
          </p:cNvPr>
          <p:cNvSpPr>
            <a:spLocks noGrp="1"/>
          </p:cNvSpPr>
          <p:nvPr>
            <p:ph type="body" sz="quarter" idx="22"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2"/>
            <a:ext cx="10383899" cy="519217"/>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8" name="Straight Connector 7">
            <a:extLst>
              <a:ext uri="{FF2B5EF4-FFF2-40B4-BE49-F238E27FC236}">
                <a16:creationId xmlns:a16="http://schemas.microsoft.com/office/drawing/2014/main" id="{18C7A5BA-6D5F-4F89-8133-5E7B5AFA5388}"/>
              </a:ext>
              <a:ext uri="{C183D7F6-B498-43B3-948B-1728B52AA6E4}">
                <adec:decorative xmlns:adec="http://schemas.microsoft.com/office/drawing/2017/decorative" val="1"/>
              </a:ext>
            </a:extLst>
          </p:cNvPr>
          <p:cNvCxnSpPr>
            <a:cxnSpLocks/>
          </p:cNvCxnSpPr>
          <p:nvPr userDrawn="1"/>
        </p:nvCxnSpPr>
        <p:spPr>
          <a:xfrm>
            <a:off x="1389695" y="2601426"/>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722313"/>
            <a:ext cx="10383899" cy="519217"/>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CBD0695E-5B97-44BE-B0A8-F9214D354151}"/>
              </a:ext>
              <a:ext uri="{C183D7F6-B498-43B3-948B-1728B52AA6E4}">
                <adec:decorative xmlns:adec="http://schemas.microsoft.com/office/drawing/2017/decorative" val="1"/>
              </a:ext>
            </a:extLst>
          </p:cNvPr>
          <p:cNvCxnSpPr>
            <a:cxnSpLocks/>
          </p:cNvCxnSpPr>
          <p:nvPr userDrawn="1"/>
        </p:nvCxnSpPr>
        <p:spPr>
          <a:xfrm>
            <a:off x="1389695" y="3362417"/>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483304"/>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D602F602-8AD2-44FB-96AC-197B0B03616F}"/>
              </a:ext>
              <a:ext uri="{C183D7F6-B498-43B3-948B-1728B52AA6E4}">
                <adec:decorative xmlns:adec="http://schemas.microsoft.com/office/drawing/2017/decorative" val="1"/>
              </a:ext>
            </a:extLst>
          </p:cNvPr>
          <p:cNvCxnSpPr>
            <a:cxnSpLocks/>
          </p:cNvCxnSpPr>
          <p:nvPr userDrawn="1"/>
        </p:nvCxnSpPr>
        <p:spPr>
          <a:xfrm>
            <a:off x="1389695" y="4123408"/>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244295"/>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C5EE9FF8-98D9-46AE-9E3D-2F72E00C7752}"/>
              </a:ext>
              <a:ext uri="{C183D7F6-B498-43B3-948B-1728B52AA6E4}">
                <adec:decorative xmlns:adec="http://schemas.microsoft.com/office/drawing/2017/decorative" val="1"/>
              </a:ext>
            </a:extLst>
          </p:cNvPr>
          <p:cNvCxnSpPr>
            <a:cxnSpLocks/>
          </p:cNvCxnSpPr>
          <p:nvPr userDrawn="1"/>
        </p:nvCxnSpPr>
        <p:spPr>
          <a:xfrm>
            <a:off x="1389695" y="4884399"/>
            <a:ext cx="10370217"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5005283"/>
            <a:ext cx="10383899" cy="519217"/>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 name="Footer Placeholder 1">
            <a:extLst>
              <a:ext uri="{FF2B5EF4-FFF2-40B4-BE49-F238E27FC236}">
                <a16:creationId xmlns:a16="http://schemas.microsoft.com/office/drawing/2014/main" id="{CED9039A-1F5F-4C3E-8088-C5C6AC71B3E2}"/>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208164305"/>
      </p:ext>
    </p:extLst>
  </p:cSld>
  <p:clrMapOvr>
    <a:masterClrMapping/>
  </p:clrMapOvr>
  <p:transition>
    <p:fade/>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Text option_6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six rows</a:t>
            </a:r>
          </a:p>
        </p:txBody>
      </p:sp>
      <p:sp>
        <p:nvSpPr>
          <p:cNvPr id="21" name="Text Placeholder 5">
            <a:extLst>
              <a:ext uri="{FF2B5EF4-FFF2-40B4-BE49-F238E27FC236}">
                <a16:creationId xmlns:a16="http://schemas.microsoft.com/office/drawing/2014/main" id="{52987478-529C-46E1-AA3F-32BE6FD91D75}"/>
              </a:ext>
            </a:extLst>
          </p:cNvPr>
          <p:cNvSpPr>
            <a:spLocks noGrp="1"/>
          </p:cNvSpPr>
          <p:nvPr>
            <p:ph type="body" sz="quarter" idx="31"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1389459" y="1961323"/>
            <a:ext cx="10383899"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1403101" y="2488235"/>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588661"/>
            <a:ext cx="10383899"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1403101" y="3115573"/>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215999"/>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1403101" y="3742911"/>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3843337"/>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1403101" y="4370249"/>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470675"/>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1403101" y="4997587"/>
            <a:ext cx="10356811"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1389459" y="5098014"/>
            <a:ext cx="10383899"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46CCDEFC-B6DB-4055-A5EC-0C75CF24B53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426843873"/>
      </p:ext>
    </p:extLst>
  </p:cSld>
  <p:clrMapOvr>
    <a:masterClrMapping/>
  </p:clrMapOvr>
  <p:transition>
    <p:fade/>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Text option_7 row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seven rows</a:t>
            </a:r>
          </a:p>
        </p:txBody>
      </p:sp>
      <p:sp>
        <p:nvSpPr>
          <p:cNvPr id="21" name="Text Placeholder 5">
            <a:extLst>
              <a:ext uri="{FF2B5EF4-FFF2-40B4-BE49-F238E27FC236}">
                <a16:creationId xmlns:a16="http://schemas.microsoft.com/office/drawing/2014/main" id="{52987478-529C-46E1-AA3F-32BE6FD91D75}"/>
              </a:ext>
            </a:extLst>
          </p:cNvPr>
          <p:cNvSpPr>
            <a:spLocks noGrp="1"/>
          </p:cNvSpPr>
          <p:nvPr>
            <p:ph type="body" sz="quarter" idx="31" hasCustomPrompt="1"/>
          </p:nvPr>
        </p:nvSpPr>
        <p:spPr>
          <a:xfrm>
            <a:off x="418643" y="1168400"/>
            <a:ext cx="11341267" cy="307777"/>
          </a:xfrm>
          <a:prstGeom prst="rect">
            <a:avLst/>
          </a:prstGeom>
        </p:spPr>
        <p:txBody>
          <a:bodyPr vert="horz" lIns="0" tIns="0" rIns="0" bIns="0" rtlCol="0">
            <a:spAutoFit/>
          </a:bodyPr>
          <a:lstStyle>
            <a:lvl1pPr>
              <a:defRPr lang="en-US" sz="2000" dirty="0"/>
            </a:lvl1pPr>
          </a:lstStyle>
          <a:p>
            <a:pPr lvl="0"/>
            <a:r>
              <a:rPr lang="en-US"/>
              <a:t>Add text here</a:t>
            </a:r>
          </a:p>
        </p:txBody>
      </p:sp>
      <p:sp>
        <p:nvSpPr>
          <p:cNvPr id="5" name="Text Placeholder 4"/>
          <p:cNvSpPr>
            <a:spLocks noGrp="1"/>
          </p:cNvSpPr>
          <p:nvPr>
            <p:ph type="body" sz="quarter" idx="11" hasCustomPrompt="1"/>
          </p:nvPr>
        </p:nvSpPr>
        <p:spPr>
          <a:xfrm>
            <a:off x="418643" y="1961323"/>
            <a:ext cx="11354715"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9" name="Straight Connector 8">
            <a:extLst>
              <a:ext uri="{FF2B5EF4-FFF2-40B4-BE49-F238E27FC236}">
                <a16:creationId xmlns:a16="http://schemas.microsoft.com/office/drawing/2014/main" id="{91176662-41A1-45F5-9F2A-CB3D5785A657}"/>
              </a:ext>
              <a:ext uri="{C183D7F6-B498-43B3-948B-1728B52AA6E4}">
                <adec:decorative xmlns:adec="http://schemas.microsoft.com/office/drawing/2017/decorative" val="1"/>
              </a:ext>
            </a:extLst>
          </p:cNvPr>
          <p:cNvCxnSpPr>
            <a:cxnSpLocks/>
          </p:cNvCxnSpPr>
          <p:nvPr userDrawn="1"/>
        </p:nvCxnSpPr>
        <p:spPr>
          <a:xfrm>
            <a:off x="434818" y="2435607"/>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418643" y="2483405"/>
            <a:ext cx="11354715" cy="426486"/>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0" name="Straight Connector 9">
            <a:extLst>
              <a:ext uri="{FF2B5EF4-FFF2-40B4-BE49-F238E27FC236}">
                <a16:creationId xmlns:a16="http://schemas.microsoft.com/office/drawing/2014/main" id="{F1B8295B-9399-43B5-961D-6D1444246663}"/>
              </a:ext>
              <a:ext uri="{C183D7F6-B498-43B3-948B-1728B52AA6E4}">
                <adec:decorative xmlns:adec="http://schemas.microsoft.com/office/drawing/2017/decorative" val="1"/>
              </a:ext>
            </a:extLst>
          </p:cNvPr>
          <p:cNvCxnSpPr>
            <a:cxnSpLocks/>
          </p:cNvCxnSpPr>
          <p:nvPr userDrawn="1"/>
        </p:nvCxnSpPr>
        <p:spPr>
          <a:xfrm>
            <a:off x="434818" y="2957689"/>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418643" y="3005487"/>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8661FE75-B00C-4695-B37C-FB53546A5F0A}"/>
              </a:ext>
              <a:ext uri="{C183D7F6-B498-43B3-948B-1728B52AA6E4}">
                <adec:decorative xmlns:adec="http://schemas.microsoft.com/office/drawing/2017/decorative" val="1"/>
              </a:ext>
            </a:extLst>
          </p:cNvPr>
          <p:cNvCxnSpPr>
            <a:cxnSpLocks/>
          </p:cNvCxnSpPr>
          <p:nvPr userDrawn="1"/>
        </p:nvCxnSpPr>
        <p:spPr>
          <a:xfrm>
            <a:off x="434818" y="3479771"/>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418643" y="3527569"/>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1" name="Straight Connector 10">
            <a:extLst>
              <a:ext uri="{FF2B5EF4-FFF2-40B4-BE49-F238E27FC236}">
                <a16:creationId xmlns:a16="http://schemas.microsoft.com/office/drawing/2014/main" id="{44FEBE66-8971-4138-8B29-7373BB7CD1B7}"/>
              </a:ext>
              <a:ext uri="{C183D7F6-B498-43B3-948B-1728B52AA6E4}">
                <adec:decorative xmlns:adec="http://schemas.microsoft.com/office/drawing/2017/decorative" val="1"/>
              </a:ext>
            </a:extLst>
          </p:cNvPr>
          <p:cNvCxnSpPr>
            <a:cxnSpLocks/>
          </p:cNvCxnSpPr>
          <p:nvPr userDrawn="1"/>
        </p:nvCxnSpPr>
        <p:spPr>
          <a:xfrm>
            <a:off x="434818" y="4001853"/>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418643" y="4049651"/>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2" name="Straight Connector 11">
            <a:extLst>
              <a:ext uri="{FF2B5EF4-FFF2-40B4-BE49-F238E27FC236}">
                <a16:creationId xmlns:a16="http://schemas.microsoft.com/office/drawing/2014/main" id="{EE9B15D9-25BA-4AE3-B36D-961D8C817DC1}"/>
              </a:ext>
              <a:ext uri="{C183D7F6-B498-43B3-948B-1728B52AA6E4}">
                <adec:decorative xmlns:adec="http://schemas.microsoft.com/office/drawing/2017/decorative" val="1"/>
              </a:ext>
            </a:extLst>
          </p:cNvPr>
          <p:cNvCxnSpPr>
            <a:cxnSpLocks/>
          </p:cNvCxnSpPr>
          <p:nvPr userDrawn="1"/>
        </p:nvCxnSpPr>
        <p:spPr>
          <a:xfrm>
            <a:off x="434818" y="5046017"/>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4349BD30-0784-4B45-BEA2-C53624DF62CA}"/>
              </a:ext>
            </a:extLst>
          </p:cNvPr>
          <p:cNvSpPr>
            <a:spLocks noGrp="1"/>
          </p:cNvSpPr>
          <p:nvPr>
            <p:ph type="body" sz="quarter" idx="30" hasCustomPrompt="1"/>
          </p:nvPr>
        </p:nvSpPr>
        <p:spPr>
          <a:xfrm>
            <a:off x="418643" y="4571733"/>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E463BEA0-0EFD-486F-81C5-596C2AEEBC26}"/>
              </a:ext>
              <a:ext uri="{C183D7F6-B498-43B3-948B-1728B52AA6E4}">
                <adec:decorative xmlns:adec="http://schemas.microsoft.com/office/drawing/2017/decorative" val="1"/>
              </a:ext>
            </a:extLst>
          </p:cNvPr>
          <p:cNvCxnSpPr>
            <a:cxnSpLocks/>
          </p:cNvCxnSpPr>
          <p:nvPr userDrawn="1"/>
        </p:nvCxnSpPr>
        <p:spPr>
          <a:xfrm>
            <a:off x="434818" y="4523935"/>
            <a:ext cx="1132509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935E9A39-1ACF-4C89-9498-11C0EFB1E38A}"/>
              </a:ext>
            </a:extLst>
          </p:cNvPr>
          <p:cNvSpPr>
            <a:spLocks noGrp="1"/>
          </p:cNvSpPr>
          <p:nvPr>
            <p:ph type="body" sz="quarter" idx="32" hasCustomPrompt="1"/>
          </p:nvPr>
        </p:nvSpPr>
        <p:spPr>
          <a:xfrm>
            <a:off x="418643" y="5093812"/>
            <a:ext cx="11354715" cy="426486"/>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C3EEA8B3-EE5E-4360-9233-7B76A3C14833}"/>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28274517"/>
      </p:ext>
    </p:extLst>
  </p:cSld>
  <p:clrMapOvr>
    <a:masterClrMapping/>
  </p:clrMapOvr>
  <p:transition>
    <p:fade/>
  </p:transition>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Text option- Text three rows &amp; two column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three rows &amp; two columns</a:t>
            </a:r>
          </a:p>
        </p:txBody>
      </p:sp>
      <p:sp>
        <p:nvSpPr>
          <p:cNvPr id="22" name="Text Placeholder 5">
            <a:extLst>
              <a:ext uri="{FF2B5EF4-FFF2-40B4-BE49-F238E27FC236}">
                <a16:creationId xmlns:a16="http://schemas.microsoft.com/office/drawing/2014/main" id="{FDDCE837-1494-4915-B6F7-9703BBD92279}"/>
              </a:ext>
            </a:extLst>
          </p:cNvPr>
          <p:cNvSpPr>
            <a:spLocks noGrp="1"/>
          </p:cNvSpPr>
          <p:nvPr>
            <p:ph type="body" sz="quarter" idx="34" hasCustomPrompt="1"/>
          </p:nvPr>
        </p:nvSpPr>
        <p:spPr>
          <a:xfrm>
            <a:off x="418643" y="1168400"/>
            <a:ext cx="11341267" cy="307777"/>
          </a:xfrm>
          <a:prstGeom prst="rect">
            <a:avLst/>
          </a:prstGeom>
        </p:spPr>
        <p:txBody>
          <a:bodyPr lIns="0" tIns="0" rIns="0" bIns="0"/>
          <a:lstStyle>
            <a:lvl1pPr>
              <a:defRPr sz="2000"/>
            </a:lvl1pPr>
          </a:lstStyle>
          <a:p>
            <a:pPr lvl="0"/>
            <a:r>
              <a:rPr lang="en-US"/>
              <a:t>Add text here</a:t>
            </a:r>
          </a:p>
        </p:txBody>
      </p:sp>
      <p:sp>
        <p:nvSpPr>
          <p:cNvPr id="5" name="Text Placeholder 4"/>
          <p:cNvSpPr>
            <a:spLocks noGrp="1"/>
          </p:cNvSpPr>
          <p:nvPr>
            <p:ph type="body" sz="quarter" idx="11" hasCustomPrompt="1"/>
          </p:nvPr>
        </p:nvSpPr>
        <p:spPr>
          <a:xfrm>
            <a:off x="1389459" y="1961322"/>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B2BC2D45-166A-42A4-BFA4-B0E61DE53CD1}"/>
              </a:ext>
              <a:ext uri="{C183D7F6-B498-43B3-948B-1728B52AA6E4}">
                <adec:decorative xmlns:adec="http://schemas.microsoft.com/office/drawing/2017/decorative" val="1"/>
              </a:ext>
            </a:extLst>
          </p:cNvPr>
          <p:cNvCxnSpPr>
            <a:cxnSpLocks/>
          </p:cNvCxnSpPr>
          <p:nvPr userDrawn="1"/>
        </p:nvCxnSpPr>
        <p:spPr>
          <a:xfrm>
            <a:off x="1389458" y="318199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3311765"/>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C17E5589-50A4-4ADA-A3D2-DFB8558FE78E}"/>
              </a:ext>
              <a:ext uri="{C183D7F6-B498-43B3-948B-1728B52AA6E4}">
                <adec:decorative xmlns:adec="http://schemas.microsoft.com/office/drawing/2017/decorative" val="1"/>
              </a:ext>
            </a:extLst>
          </p:cNvPr>
          <p:cNvCxnSpPr>
            <a:cxnSpLocks/>
          </p:cNvCxnSpPr>
          <p:nvPr userDrawn="1"/>
        </p:nvCxnSpPr>
        <p:spPr>
          <a:xfrm>
            <a:off x="1389458" y="453243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4662207"/>
            <a:ext cx="4608576" cy="109089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151335" y="1961322"/>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599F4609-3CD7-4077-B992-04F71C504EF4}"/>
              </a:ext>
              <a:ext uri="{C183D7F6-B498-43B3-948B-1728B52AA6E4}">
                <adec:decorative xmlns:adec="http://schemas.microsoft.com/office/drawing/2017/decorative" val="1"/>
              </a:ext>
            </a:extLst>
          </p:cNvPr>
          <p:cNvCxnSpPr>
            <a:cxnSpLocks/>
          </p:cNvCxnSpPr>
          <p:nvPr userDrawn="1"/>
        </p:nvCxnSpPr>
        <p:spPr>
          <a:xfrm>
            <a:off x="7151335" y="3181990"/>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151335" y="3311765"/>
            <a:ext cx="4608576" cy="1090893"/>
          </a:xfrm>
          <a:prstGeom prst="rect">
            <a:avLst/>
          </a:prstGeom>
        </p:spPr>
        <p:txBody>
          <a:bodyPr wrap="square" lIns="0" tIns="0" rIns="0" bIns="0" anchor="t">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C2F439E-21AC-47A7-8FF2-2B3B30023C2D}"/>
              </a:ext>
              <a:ext uri="{C183D7F6-B498-43B3-948B-1728B52AA6E4}">
                <adec:decorative xmlns:adec="http://schemas.microsoft.com/office/drawing/2017/decorative" val="1"/>
              </a:ext>
            </a:extLst>
          </p:cNvPr>
          <p:cNvCxnSpPr>
            <a:cxnSpLocks/>
          </p:cNvCxnSpPr>
          <p:nvPr userDrawn="1"/>
        </p:nvCxnSpPr>
        <p:spPr>
          <a:xfrm>
            <a:off x="7151335" y="4532433"/>
            <a:ext cx="4608576"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151335" y="4662207"/>
            <a:ext cx="4608576" cy="1090893"/>
          </a:xfrm>
          <a:prstGeom prst="rect">
            <a:avLst/>
          </a:prstGeom>
        </p:spPr>
        <p:txBody>
          <a:bodyPr wrap="square" lIns="0" tIns="0" rIns="0" bIns="0" anchor="t">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8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2C11A81E-5507-4620-971A-1D6A21B461F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133791627"/>
      </p:ext>
    </p:extLst>
  </p:cSld>
  <p:clrMapOvr>
    <a:masterClrMapping/>
  </p:clrMapOvr>
  <p:transition>
    <p:fade/>
  </p:transition>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Text option- Text five rows &amp; two columns with subheadin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6580AEB-44E6-4B65-97DE-64E3AEB487D9}"/>
              </a:ext>
            </a:extLst>
          </p:cNvPr>
          <p:cNvSpPr>
            <a:spLocks noGrp="1"/>
          </p:cNvSpPr>
          <p:nvPr>
            <p:ph type="title" hasCustomPrompt="1"/>
          </p:nvPr>
        </p:nvSpPr>
        <p:spPr>
          <a:xfrm>
            <a:off x="418643" y="440494"/>
            <a:ext cx="11341268" cy="680196"/>
          </a:xfrm>
        </p:spPr>
        <p:txBody>
          <a:bodyPr/>
          <a:lstStyle>
            <a:lvl1pPr>
              <a:defRPr/>
            </a:lvl1pPr>
          </a:lstStyle>
          <a:p>
            <a:r>
              <a:rPr lang="en-US"/>
              <a:t>Text layout: five rows &amp; two columns</a:t>
            </a:r>
          </a:p>
        </p:txBody>
      </p:sp>
      <p:sp>
        <p:nvSpPr>
          <p:cNvPr id="27" name="Text Placeholder 5">
            <a:extLst>
              <a:ext uri="{FF2B5EF4-FFF2-40B4-BE49-F238E27FC236}">
                <a16:creationId xmlns:a16="http://schemas.microsoft.com/office/drawing/2014/main" id="{CC7F1F9F-BDA7-4D48-A208-64EE1E48039F}"/>
              </a:ext>
            </a:extLst>
          </p:cNvPr>
          <p:cNvSpPr>
            <a:spLocks noGrp="1"/>
          </p:cNvSpPr>
          <p:nvPr>
            <p:ph type="body" sz="quarter" idx="36" hasCustomPrompt="1"/>
          </p:nvPr>
        </p:nvSpPr>
        <p:spPr>
          <a:xfrm>
            <a:off x="418643" y="1168400"/>
            <a:ext cx="11341267" cy="307777"/>
          </a:xfrm>
          <a:prstGeom prst="rect">
            <a:avLst/>
          </a:prstGeom>
        </p:spPr>
        <p:txBody>
          <a:bodyPr lIns="0" tIns="0" rIns="0" bIns="0"/>
          <a:lstStyle>
            <a:lvl1pPr>
              <a:defRPr sz="2000"/>
            </a:lvl1pPr>
          </a:lstStyle>
          <a:p>
            <a:pPr lvl="0"/>
            <a:r>
              <a:rPr lang="en-US"/>
              <a:t>Add text here</a:t>
            </a:r>
          </a:p>
        </p:txBody>
      </p:sp>
      <p:sp>
        <p:nvSpPr>
          <p:cNvPr id="5" name="Text Placeholder 4"/>
          <p:cNvSpPr>
            <a:spLocks noGrp="1"/>
          </p:cNvSpPr>
          <p:nvPr>
            <p:ph type="body" sz="quarter" idx="11" hasCustomPrompt="1"/>
          </p:nvPr>
        </p:nvSpPr>
        <p:spPr>
          <a:xfrm>
            <a:off x="1389459" y="151841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3" name="Straight Connector 12">
            <a:extLst>
              <a:ext uri="{FF2B5EF4-FFF2-40B4-BE49-F238E27FC236}">
                <a16:creationId xmlns:a16="http://schemas.microsoft.com/office/drawing/2014/main" id="{99FD6DBF-9FC0-43E4-BB25-187F987ED548}"/>
              </a:ext>
              <a:ext uri="{C183D7F6-B498-43B3-948B-1728B52AA6E4}">
                <adec:decorative xmlns:adec="http://schemas.microsoft.com/office/drawing/2017/decorative" val="1"/>
              </a:ext>
            </a:extLst>
          </p:cNvPr>
          <p:cNvCxnSpPr>
            <a:cxnSpLocks/>
          </p:cNvCxnSpPr>
          <p:nvPr userDrawn="1"/>
        </p:nvCxnSpPr>
        <p:spPr>
          <a:xfrm>
            <a:off x="1389459" y="226339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p:cNvSpPr>
            <a:spLocks noGrp="1"/>
          </p:cNvSpPr>
          <p:nvPr>
            <p:ph type="body" sz="quarter" idx="15" hasCustomPrompt="1"/>
          </p:nvPr>
        </p:nvSpPr>
        <p:spPr>
          <a:xfrm>
            <a:off x="1389459" y="235000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5" name="Straight Connector 14">
            <a:extLst>
              <a:ext uri="{FF2B5EF4-FFF2-40B4-BE49-F238E27FC236}">
                <a16:creationId xmlns:a16="http://schemas.microsoft.com/office/drawing/2014/main" id="{BCEDF675-8A34-4183-9100-9743BB5854C2}"/>
              </a:ext>
              <a:ext uri="{C183D7F6-B498-43B3-948B-1728B52AA6E4}">
                <adec:decorative xmlns:adec="http://schemas.microsoft.com/office/drawing/2017/decorative" val="1"/>
              </a:ext>
            </a:extLst>
          </p:cNvPr>
          <p:cNvCxnSpPr>
            <a:cxnSpLocks/>
          </p:cNvCxnSpPr>
          <p:nvPr userDrawn="1"/>
        </p:nvCxnSpPr>
        <p:spPr>
          <a:xfrm>
            <a:off x="1389459" y="309498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p:cNvSpPr>
            <a:spLocks noGrp="1"/>
          </p:cNvSpPr>
          <p:nvPr>
            <p:ph type="body" sz="quarter" idx="17" hasCustomPrompt="1"/>
          </p:nvPr>
        </p:nvSpPr>
        <p:spPr>
          <a:xfrm>
            <a:off x="1389459" y="318159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7" name="Straight Connector 16">
            <a:extLst>
              <a:ext uri="{FF2B5EF4-FFF2-40B4-BE49-F238E27FC236}">
                <a16:creationId xmlns:a16="http://schemas.microsoft.com/office/drawing/2014/main" id="{389062B4-E38A-48D0-9FC3-A198B27C2B9D}"/>
              </a:ext>
              <a:ext uri="{C183D7F6-B498-43B3-948B-1728B52AA6E4}">
                <adec:decorative xmlns:adec="http://schemas.microsoft.com/office/drawing/2017/decorative" val="1"/>
              </a:ext>
            </a:extLst>
          </p:cNvPr>
          <p:cNvCxnSpPr>
            <a:cxnSpLocks/>
          </p:cNvCxnSpPr>
          <p:nvPr userDrawn="1"/>
        </p:nvCxnSpPr>
        <p:spPr>
          <a:xfrm>
            <a:off x="1389459" y="392657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p:cNvSpPr>
            <a:spLocks noGrp="1"/>
          </p:cNvSpPr>
          <p:nvPr>
            <p:ph type="body" sz="quarter" idx="19" hasCustomPrompt="1"/>
          </p:nvPr>
        </p:nvSpPr>
        <p:spPr>
          <a:xfrm>
            <a:off x="1389459" y="401318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19" name="Straight Connector 18">
            <a:extLst>
              <a:ext uri="{FF2B5EF4-FFF2-40B4-BE49-F238E27FC236}">
                <a16:creationId xmlns:a16="http://schemas.microsoft.com/office/drawing/2014/main" id="{0FBA8527-2F9F-46AE-A168-2E369F0A4E4C}"/>
              </a:ext>
              <a:ext uri="{C183D7F6-B498-43B3-948B-1728B52AA6E4}">
                <adec:decorative xmlns:adec="http://schemas.microsoft.com/office/drawing/2017/decorative" val="1"/>
              </a:ext>
            </a:extLst>
          </p:cNvPr>
          <p:cNvCxnSpPr>
            <a:cxnSpLocks/>
          </p:cNvCxnSpPr>
          <p:nvPr userDrawn="1"/>
        </p:nvCxnSpPr>
        <p:spPr>
          <a:xfrm>
            <a:off x="1389459" y="475816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20" name="Text Placeholder 4"/>
          <p:cNvSpPr>
            <a:spLocks noGrp="1"/>
          </p:cNvSpPr>
          <p:nvPr>
            <p:ph type="body" sz="quarter" idx="21" hasCustomPrompt="1"/>
          </p:nvPr>
        </p:nvSpPr>
        <p:spPr>
          <a:xfrm>
            <a:off x="1389459" y="4844781"/>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29" name="Text Placeholder 4">
            <a:extLst>
              <a:ext uri="{FF2B5EF4-FFF2-40B4-BE49-F238E27FC236}">
                <a16:creationId xmlns:a16="http://schemas.microsoft.com/office/drawing/2014/main" id="{54CEFA1A-4B05-414F-9E00-66A809EDEFE4}"/>
              </a:ext>
            </a:extLst>
          </p:cNvPr>
          <p:cNvSpPr>
            <a:spLocks noGrp="1"/>
          </p:cNvSpPr>
          <p:nvPr>
            <p:ph type="body" sz="quarter" idx="31" hasCustomPrompt="1"/>
          </p:nvPr>
        </p:nvSpPr>
        <p:spPr>
          <a:xfrm>
            <a:off x="7379942" y="151841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1" name="Straight Connector 20">
            <a:extLst>
              <a:ext uri="{FF2B5EF4-FFF2-40B4-BE49-F238E27FC236}">
                <a16:creationId xmlns:a16="http://schemas.microsoft.com/office/drawing/2014/main" id="{8B458FFC-8336-43D5-A0E5-A4CEF85D5F6D}"/>
              </a:ext>
              <a:ext uri="{C183D7F6-B498-43B3-948B-1728B52AA6E4}">
                <adec:decorative xmlns:adec="http://schemas.microsoft.com/office/drawing/2017/decorative" val="1"/>
              </a:ext>
            </a:extLst>
          </p:cNvPr>
          <p:cNvCxnSpPr>
            <a:cxnSpLocks/>
          </p:cNvCxnSpPr>
          <p:nvPr userDrawn="1"/>
        </p:nvCxnSpPr>
        <p:spPr>
          <a:xfrm>
            <a:off x="7379943" y="226339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0" name="Text Placeholder 4">
            <a:extLst>
              <a:ext uri="{FF2B5EF4-FFF2-40B4-BE49-F238E27FC236}">
                <a16:creationId xmlns:a16="http://schemas.microsoft.com/office/drawing/2014/main" id="{02C874C0-C1A3-4ED0-BF17-8BE11B4FE347}"/>
              </a:ext>
            </a:extLst>
          </p:cNvPr>
          <p:cNvSpPr>
            <a:spLocks noGrp="1"/>
          </p:cNvSpPr>
          <p:nvPr>
            <p:ph type="body" sz="quarter" idx="32" hasCustomPrompt="1"/>
          </p:nvPr>
        </p:nvSpPr>
        <p:spPr>
          <a:xfrm>
            <a:off x="7379942" y="2350009"/>
            <a:ext cx="4393416" cy="658368"/>
          </a:xfrm>
          <a:prstGeom prst="rect">
            <a:avLst/>
          </a:prstGeom>
        </p:spPr>
        <p:txBody>
          <a:bodyPr wrap="square" lIns="0" tIns="0" rIns="0" bIns="0" anchor="ctr">
            <a:noAutofit/>
          </a:bodyPr>
          <a:lstStyle>
            <a:lvl1pPr marL="0" indent="0">
              <a:lnSpc>
                <a:spcPts val="1765"/>
              </a:lnSpc>
              <a:spcBef>
                <a:spcPts val="882"/>
              </a:spcBef>
              <a:buNone/>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2" name="Straight Connector 21">
            <a:extLst>
              <a:ext uri="{FF2B5EF4-FFF2-40B4-BE49-F238E27FC236}">
                <a16:creationId xmlns:a16="http://schemas.microsoft.com/office/drawing/2014/main" id="{A8128678-7D34-47E0-BE94-ECE7CD383DD9}"/>
              </a:ext>
              <a:ext uri="{C183D7F6-B498-43B3-948B-1728B52AA6E4}">
                <adec:decorative xmlns:adec="http://schemas.microsoft.com/office/drawing/2017/decorative" val="1"/>
              </a:ext>
            </a:extLst>
          </p:cNvPr>
          <p:cNvCxnSpPr>
            <a:cxnSpLocks/>
          </p:cNvCxnSpPr>
          <p:nvPr userDrawn="1"/>
        </p:nvCxnSpPr>
        <p:spPr>
          <a:xfrm>
            <a:off x="7379943" y="309498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1" name="Text Placeholder 4">
            <a:extLst>
              <a:ext uri="{FF2B5EF4-FFF2-40B4-BE49-F238E27FC236}">
                <a16:creationId xmlns:a16="http://schemas.microsoft.com/office/drawing/2014/main" id="{701E062B-EA26-4EF1-AF73-1C12084A43D1}"/>
              </a:ext>
            </a:extLst>
          </p:cNvPr>
          <p:cNvSpPr>
            <a:spLocks noGrp="1"/>
          </p:cNvSpPr>
          <p:nvPr>
            <p:ph type="body" sz="quarter" idx="33" hasCustomPrompt="1"/>
          </p:nvPr>
        </p:nvSpPr>
        <p:spPr>
          <a:xfrm>
            <a:off x="7379942" y="318159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3" name="Straight Connector 22">
            <a:extLst>
              <a:ext uri="{FF2B5EF4-FFF2-40B4-BE49-F238E27FC236}">
                <a16:creationId xmlns:a16="http://schemas.microsoft.com/office/drawing/2014/main" id="{70E98085-E858-4C10-983A-14182332938A}"/>
              </a:ext>
              <a:ext uri="{C183D7F6-B498-43B3-948B-1728B52AA6E4}">
                <adec:decorative xmlns:adec="http://schemas.microsoft.com/office/drawing/2017/decorative" val="1"/>
              </a:ext>
            </a:extLst>
          </p:cNvPr>
          <p:cNvCxnSpPr>
            <a:cxnSpLocks/>
          </p:cNvCxnSpPr>
          <p:nvPr userDrawn="1"/>
        </p:nvCxnSpPr>
        <p:spPr>
          <a:xfrm>
            <a:off x="7379943" y="392657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 Placeholder 4">
            <a:extLst>
              <a:ext uri="{FF2B5EF4-FFF2-40B4-BE49-F238E27FC236}">
                <a16:creationId xmlns:a16="http://schemas.microsoft.com/office/drawing/2014/main" id="{234777AC-02E0-4220-86CD-507697625215}"/>
              </a:ext>
            </a:extLst>
          </p:cNvPr>
          <p:cNvSpPr>
            <a:spLocks noGrp="1"/>
          </p:cNvSpPr>
          <p:nvPr>
            <p:ph type="body" sz="quarter" idx="34" hasCustomPrompt="1"/>
          </p:nvPr>
        </p:nvSpPr>
        <p:spPr>
          <a:xfrm>
            <a:off x="7379942" y="4013189"/>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cxnSp>
        <p:nvCxnSpPr>
          <p:cNvPr id="24" name="Straight Connector 23">
            <a:extLst>
              <a:ext uri="{FF2B5EF4-FFF2-40B4-BE49-F238E27FC236}">
                <a16:creationId xmlns:a16="http://schemas.microsoft.com/office/drawing/2014/main" id="{683B0E2A-4AAD-468F-8AFA-306B72CCD47E}"/>
              </a:ext>
              <a:ext uri="{C183D7F6-B498-43B3-948B-1728B52AA6E4}">
                <adec:decorative xmlns:adec="http://schemas.microsoft.com/office/drawing/2017/decorative" val="1"/>
              </a:ext>
            </a:extLst>
          </p:cNvPr>
          <p:cNvCxnSpPr>
            <a:cxnSpLocks/>
          </p:cNvCxnSpPr>
          <p:nvPr userDrawn="1"/>
        </p:nvCxnSpPr>
        <p:spPr>
          <a:xfrm>
            <a:off x="7379943" y="4758168"/>
            <a:ext cx="4407423"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33" name="Text Placeholder 4">
            <a:extLst>
              <a:ext uri="{FF2B5EF4-FFF2-40B4-BE49-F238E27FC236}">
                <a16:creationId xmlns:a16="http://schemas.microsoft.com/office/drawing/2014/main" id="{74535A38-66F8-4A7C-9C33-D0D74D7212FB}"/>
              </a:ext>
            </a:extLst>
          </p:cNvPr>
          <p:cNvSpPr>
            <a:spLocks noGrp="1"/>
          </p:cNvSpPr>
          <p:nvPr>
            <p:ph type="body" sz="quarter" idx="35" hasCustomPrompt="1"/>
          </p:nvPr>
        </p:nvSpPr>
        <p:spPr>
          <a:xfrm>
            <a:off x="7379942" y="4844781"/>
            <a:ext cx="4393416" cy="658368"/>
          </a:xfrm>
          <a:prstGeom prst="rect">
            <a:avLst/>
          </a:prstGeom>
        </p:spPr>
        <p:txBody>
          <a:bodyPr wrap="square" lIns="0" tIns="0" rIns="0" bIns="0" anchor="ctr">
            <a:noAutofit/>
          </a:bodyPr>
          <a:lstStyle>
            <a:lvl1pPr marL="0" marR="0" indent="0" algn="l" defTabSz="914367" rtl="0" eaLnBrk="1" fontAlgn="auto" latinLnBrk="0" hangingPunct="1">
              <a:lnSpc>
                <a:spcPts val="1765"/>
              </a:lnSpc>
              <a:spcBef>
                <a:spcPts val="882"/>
              </a:spcBef>
              <a:spcAft>
                <a:spcPts val="0"/>
              </a:spcAft>
              <a:buClrTx/>
              <a:buSzPct val="90000"/>
              <a:buFont typeface="Wingdings" panose="05000000000000000000" pitchFamily="2" charset="2"/>
              <a:buNone/>
              <a:tabLst/>
              <a:defRPr lang="en-US" sz="1568" b="0" kern="1200" spc="0" baseline="0" dirty="0">
                <a:solidFill>
                  <a:schemeClr val="tx1"/>
                </a:solidFill>
                <a:latin typeface="+mn-lt"/>
                <a:ea typeface="+mn-ea"/>
                <a:cs typeface="+mn-cs"/>
              </a:defRPr>
            </a:lvl1pPr>
            <a:lvl2pPr marL="0" marR="0" indent="0" algn="l" defTabSz="914367" rtl="0" eaLnBrk="1" fontAlgn="auto" latinLnBrk="0" hangingPunct="1">
              <a:lnSpc>
                <a:spcPct val="100000"/>
              </a:lnSpc>
              <a:spcBef>
                <a:spcPts val="600"/>
              </a:spcBef>
              <a:spcAft>
                <a:spcPts val="0"/>
              </a:spcAft>
              <a:buClrTx/>
              <a:buSzPct val="90000"/>
              <a:buFont typeface="Arial" panose="020B0604020202020204" pitchFamily="34" charset="0"/>
              <a:buNone/>
              <a:tabLst/>
              <a:defRPr sz="1600" b="0">
                <a:solidFill>
                  <a:schemeClr val="tx1"/>
                </a:solidFill>
              </a:defRPr>
            </a:lvl2pPr>
            <a:lvl3pPr marL="448193" indent="0">
              <a:buNone/>
              <a:defRPr/>
            </a:lvl3pPr>
            <a:lvl4pPr marL="672290" indent="0">
              <a:buNone/>
              <a:defRPr/>
            </a:lvl4pPr>
            <a:lvl5pPr marL="896386" indent="0">
              <a:buNone/>
              <a:defRPr/>
            </a:lvl5pPr>
          </a:lstStyle>
          <a:p>
            <a:pPr marL="0" marR="0" lvl="1" indent="0" algn="l" defTabSz="914367" rtl="0" eaLnBrk="1" fontAlgn="auto" latinLnBrk="0" hangingPunct="1">
              <a:lnSpc>
                <a:spcPct val="100000"/>
              </a:lnSpc>
              <a:spcBef>
                <a:spcPts val="392"/>
              </a:spcBef>
              <a:spcAft>
                <a:spcPts val="588"/>
              </a:spcAft>
              <a:buClrTx/>
              <a:buSzPct val="90000"/>
              <a:buFont typeface="Arial" panose="020B0604020202020204" pitchFamily="34" charset="0"/>
              <a:buNone/>
              <a:tabLst/>
            </a:pPr>
            <a:r>
              <a:rPr lang="en-US"/>
              <a:t>Body copy Segoe UI Regular 14/18. The quick brown fox jumps over the lazy dog. </a:t>
            </a:r>
          </a:p>
        </p:txBody>
      </p:sp>
      <p:sp>
        <p:nvSpPr>
          <p:cNvPr id="4" name="Footer Placeholder 1">
            <a:extLst>
              <a:ext uri="{FF2B5EF4-FFF2-40B4-BE49-F238E27FC236}">
                <a16:creationId xmlns:a16="http://schemas.microsoft.com/office/drawing/2014/main" id="{66CECB44-B887-48A3-8002-B5226DEF3E2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0771854"/>
      </p:ext>
    </p:extLst>
  </p:cSld>
  <p:clrMapOvr>
    <a:masterClrMapping/>
  </p:clrMapOvr>
  <p:transition>
    <p:fade/>
  </p:transition>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Two columns layout">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p:nvPr>
        </p:nvSpPr>
        <p:spPr>
          <a:xfrm>
            <a:off x="418643" y="440494"/>
            <a:ext cx="11341268" cy="680196"/>
          </a:xfrm>
        </p:spPr>
        <p:txBody>
          <a:bodyPr/>
          <a:lstStyle/>
          <a:p>
            <a:r>
              <a:rPr lang="en-US"/>
              <a:t>Click to edit Master title style</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457325"/>
            <a:ext cx="5578933" cy="1047599"/>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9099" y="2628195"/>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9099" y="3664462"/>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9099" y="4700731"/>
            <a:ext cx="5578475"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229350" y="1457325"/>
            <a:ext cx="5539341" cy="1047599"/>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628195"/>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532700"/>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664463"/>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568967"/>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70073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3F9A6BFB-B229-4081-846A-99BCC21608D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90811474"/>
      </p:ext>
    </p:extLst>
  </p:cSld>
  <p:clrMapOvr>
    <a:masterClrMapping/>
  </p:clrMapOvr>
  <p:transition>
    <p:fade/>
  </p:transition>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Two columns layout with subheadin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hasCustomPrompt="1"/>
          </p:nvPr>
        </p:nvSpPr>
        <p:spPr>
          <a:xfrm>
            <a:off x="418643" y="440494"/>
            <a:ext cx="11341268" cy="680196"/>
          </a:xfrm>
        </p:spPr>
        <p:txBody>
          <a:bodyPr/>
          <a:lstStyle>
            <a:lvl1pPr>
              <a:defRPr/>
            </a:lvl1pPr>
          </a:lstStyle>
          <a:p>
            <a:r>
              <a:rPr lang="en-US"/>
              <a:t>Two columns layout</a:t>
            </a:r>
          </a:p>
        </p:txBody>
      </p:sp>
      <p:sp>
        <p:nvSpPr>
          <p:cNvPr id="17" name="Text Placeholder 5">
            <a:extLst>
              <a:ext uri="{FF2B5EF4-FFF2-40B4-BE49-F238E27FC236}">
                <a16:creationId xmlns:a16="http://schemas.microsoft.com/office/drawing/2014/main" id="{55780EB8-2D5B-4DBB-BC6B-E570FB51FFD3}"/>
              </a:ext>
            </a:extLst>
          </p:cNvPr>
          <p:cNvSpPr>
            <a:spLocks noGrp="1"/>
          </p:cNvSpPr>
          <p:nvPr>
            <p:ph type="body" sz="quarter" idx="17" hasCustomPrompt="1"/>
          </p:nvPr>
        </p:nvSpPr>
        <p:spPr>
          <a:xfrm>
            <a:off x="432088" y="1168400"/>
            <a:ext cx="11341267" cy="307777"/>
          </a:xfrm>
          <a:prstGeom prst="rect">
            <a:avLst/>
          </a:prstGeom>
        </p:spPr>
        <p:txBody>
          <a:bodyPr lIns="0" tIns="0" rIns="0" bIns="0"/>
          <a:lstStyle>
            <a:lvl1pPr>
              <a:defRPr sz="2000"/>
            </a:lvl1pPr>
          </a:lstStyle>
          <a:p>
            <a:pPr lvl="0"/>
            <a:r>
              <a:rPr lang="en-US"/>
              <a:t>Add text here</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2" y="1929257"/>
            <a:ext cx="5578933" cy="852444"/>
          </a:xfrm>
          <a:prstGeom prst="rect">
            <a:avLst/>
          </a:prstGeom>
          <a:solidFill>
            <a:schemeClr val="accent1"/>
          </a:solidFill>
        </p:spPr>
        <p:txBody>
          <a:bodyPr lIns="91440" tIns="91440" rIns="91440" anchor="ctr">
            <a:noAutofit/>
          </a:bodyPr>
          <a:lstStyle>
            <a:lvl1pPr>
              <a:lnSpc>
                <a:spcPct val="100000"/>
              </a:lnSpc>
              <a:spcBef>
                <a:spcPts val="0"/>
              </a:spcBef>
              <a:spcAft>
                <a:spcPts val="0"/>
              </a:spcAft>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825271"/>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729776"/>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861538"/>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766043"/>
            <a:ext cx="5578932"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897807"/>
            <a:ext cx="5562182"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6195890" y="1929257"/>
            <a:ext cx="5572801" cy="852444"/>
          </a:xfrm>
          <a:prstGeom prst="rect">
            <a:avLst/>
          </a:prstGeom>
          <a:solidFill>
            <a:schemeClr val="accent1"/>
          </a:solidFill>
        </p:spPr>
        <p:txBody>
          <a:bodyPr lIns="91440" tIns="91440" rIns="91440" anchor="ctr">
            <a:noAutofit/>
          </a:bodyPr>
          <a:lstStyle>
            <a:lvl1pPr>
              <a:lnSpc>
                <a:spcPct val="100000"/>
              </a:lnSpc>
              <a:spcBef>
                <a:spcPts val="0"/>
              </a:spcBef>
              <a:spcAft>
                <a:spcPts val="0"/>
              </a:spcAft>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6229350" y="2825271"/>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6229350" y="3729776"/>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6229350" y="3861539"/>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6229350" y="4766043"/>
            <a:ext cx="553865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6229350" y="4897807"/>
            <a:ext cx="5539341"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5DAA1992-5E0F-40A3-8DB6-210B74582E0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644906336"/>
      </p:ext>
    </p:extLst>
  </p:cSld>
  <p:clrMapOvr>
    <a:masterClrMapping/>
  </p:clrMapOvr>
  <p:transition>
    <p:fade/>
  </p:transition>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three columns layout">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D8706E9C-EDA2-4EE8-A4D5-886B6F42AFF8}"/>
              </a:ext>
            </a:extLst>
          </p:cNvPr>
          <p:cNvSpPr>
            <a:spLocks noGrp="1"/>
          </p:cNvSpPr>
          <p:nvPr userDrawn="1">
            <p:ph type="title" hasCustomPrompt="1"/>
          </p:nvPr>
        </p:nvSpPr>
        <p:spPr>
          <a:xfrm>
            <a:off x="418643" y="440494"/>
            <a:ext cx="11341268" cy="680196"/>
          </a:xfrm>
        </p:spPr>
        <p:txBody>
          <a:bodyPr/>
          <a:lstStyle>
            <a:lvl1pPr>
              <a:defRPr/>
            </a:lvl1pPr>
          </a:lstStyle>
          <a:p>
            <a:r>
              <a:rPr lang="en-US"/>
              <a:t>Three columns layout</a:t>
            </a:r>
          </a:p>
        </p:txBody>
      </p:sp>
      <p:sp>
        <p:nvSpPr>
          <p:cNvPr id="4" name="Text Placeholder 3">
            <a:extLst>
              <a:ext uri="{FF2B5EF4-FFF2-40B4-BE49-F238E27FC236}">
                <a16:creationId xmlns:a16="http://schemas.microsoft.com/office/drawing/2014/main" id="{BDBB6B82-41EF-4F96-AC4D-4B6DF0A1F54E}"/>
              </a:ext>
            </a:extLst>
          </p:cNvPr>
          <p:cNvSpPr>
            <a:spLocks noGrp="1"/>
          </p:cNvSpPr>
          <p:nvPr>
            <p:ph type="body" sz="quarter" idx="24" hasCustomPrompt="1"/>
          </p:nvPr>
        </p:nvSpPr>
        <p:spPr>
          <a:xfrm>
            <a:off x="418643"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9" name="Text Placeholder 4"/>
          <p:cNvSpPr>
            <a:spLocks noGrp="1"/>
          </p:cNvSpPr>
          <p:nvPr>
            <p:ph type="body" sz="quarter" idx="12" hasCustomPrompt="1"/>
          </p:nvPr>
        </p:nvSpPr>
        <p:spPr>
          <a:xfrm>
            <a:off x="418643" y="2628195"/>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2" name="Straight Connector 21">
            <a:extLst>
              <a:ext uri="{FF2B5EF4-FFF2-40B4-BE49-F238E27FC236}">
                <a16:creationId xmlns:a16="http://schemas.microsoft.com/office/drawing/2014/main" id="{B1D12B33-C140-4AED-9479-89A1E21BD571}"/>
              </a:ext>
              <a:ext uri="{C183D7F6-B498-43B3-948B-1728B52AA6E4}">
                <adec:decorative xmlns:adec="http://schemas.microsoft.com/office/drawing/2017/decorative" val="1"/>
              </a:ext>
            </a:extLst>
          </p:cNvPr>
          <p:cNvCxnSpPr>
            <a:cxnSpLocks/>
          </p:cNvCxnSpPr>
          <p:nvPr userDrawn="1"/>
        </p:nvCxnSpPr>
        <p:spPr>
          <a:xfrm>
            <a:off x="418643" y="3532700"/>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2" name="Text Placeholder 4">
            <a:extLst>
              <a:ext uri="{FF2B5EF4-FFF2-40B4-BE49-F238E27FC236}">
                <a16:creationId xmlns:a16="http://schemas.microsoft.com/office/drawing/2014/main" id="{FD17C8B0-B5AE-49A5-9196-6DDFF3C810CA}"/>
              </a:ext>
            </a:extLst>
          </p:cNvPr>
          <p:cNvSpPr>
            <a:spLocks noGrp="1"/>
          </p:cNvSpPr>
          <p:nvPr>
            <p:ph type="body" sz="quarter" idx="28" hasCustomPrompt="1"/>
          </p:nvPr>
        </p:nvSpPr>
        <p:spPr>
          <a:xfrm>
            <a:off x="418643" y="3664462"/>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cxnSp>
        <p:nvCxnSpPr>
          <p:cNvPr id="25" name="Straight Connector 24">
            <a:extLst>
              <a:ext uri="{FF2B5EF4-FFF2-40B4-BE49-F238E27FC236}">
                <a16:creationId xmlns:a16="http://schemas.microsoft.com/office/drawing/2014/main" id="{508F18CC-5BC5-4383-99A0-673FC34E152C}"/>
              </a:ext>
              <a:ext uri="{C183D7F6-B498-43B3-948B-1728B52AA6E4}">
                <adec:decorative xmlns:adec="http://schemas.microsoft.com/office/drawing/2017/decorative" val="1"/>
              </a:ext>
            </a:extLst>
          </p:cNvPr>
          <p:cNvCxnSpPr>
            <a:cxnSpLocks/>
          </p:cNvCxnSpPr>
          <p:nvPr userDrawn="1"/>
        </p:nvCxnSpPr>
        <p:spPr>
          <a:xfrm>
            <a:off x="418643" y="4568967"/>
            <a:ext cx="3633559"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6" name="Text Placeholder 4">
            <a:extLst>
              <a:ext uri="{FF2B5EF4-FFF2-40B4-BE49-F238E27FC236}">
                <a16:creationId xmlns:a16="http://schemas.microsoft.com/office/drawing/2014/main" id="{954D3929-4A01-4CC3-8662-E5CD102A3709}"/>
              </a:ext>
            </a:extLst>
          </p:cNvPr>
          <p:cNvSpPr>
            <a:spLocks noGrp="1"/>
          </p:cNvSpPr>
          <p:nvPr>
            <p:ph type="body" sz="quarter" idx="31" hasCustomPrompt="1"/>
          </p:nvPr>
        </p:nvSpPr>
        <p:spPr>
          <a:xfrm>
            <a:off x="418643" y="4700731"/>
            <a:ext cx="3618381" cy="772743"/>
          </a:xfrm>
          <a:prstGeom prst="rect">
            <a:avLst/>
          </a:prstGeom>
        </p:spPr>
        <p:txBody>
          <a:bodyPr lIns="0" tIns="0" rIns="0" bIns="0" anchor="ctr">
            <a:noAutofit/>
          </a:bodyPr>
          <a:lstStyle>
            <a:lvl1pPr marL="0" indent="0">
              <a:lnSpc>
                <a:spcPct val="100000"/>
              </a:lnSpc>
              <a:spcBef>
                <a:spcPts val="882"/>
              </a:spcBef>
              <a:buFont typeface="Arial" panose="020B0604020202020204" pitchFamily="34" charset="0"/>
              <a:buNone/>
              <a:defRPr sz="1400" b="0" i="0" spc="0">
                <a:solidFill>
                  <a:srgbClr val="000000"/>
                </a:solidFill>
                <a:latin typeface="+mn-lt"/>
              </a:defRPr>
            </a:lvl1pPr>
            <a:lvl2pPr marL="0" marR="0" indent="0" algn="l" defTabSz="914367" rtl="0" eaLnBrk="1" fontAlgn="auto" latinLnBrk="0" hangingPunct="1">
              <a:lnSpc>
                <a:spcPts val="1176"/>
              </a:lnSpc>
              <a:spcBef>
                <a:spcPts val="441"/>
              </a:spcBef>
              <a:spcAft>
                <a:spcPts val="0"/>
              </a:spcAft>
              <a:buClrTx/>
              <a:buSzPct val="90000"/>
              <a:buFont typeface="Arial" panose="020B0604020202020204" pitchFamily="34" charset="0"/>
              <a:buNone/>
              <a:tabLst/>
              <a:defRPr sz="980">
                <a:solidFill>
                  <a:schemeClr val="tx1"/>
                </a:solidFill>
              </a:defRPr>
            </a:lvl2pPr>
            <a:lvl3pPr marL="448193" indent="0">
              <a:buNone/>
              <a:defRPr/>
            </a:lvl3pPr>
            <a:lvl4pPr marL="672290" indent="0">
              <a:buNone/>
              <a:defRPr/>
            </a:lvl4pPr>
            <a:lvl5pPr marL="896386" indent="0">
              <a:buNone/>
              <a:defRPr/>
            </a:lvl5pPr>
          </a:lstStyle>
          <a:p>
            <a:pPr lvl="0"/>
            <a:r>
              <a:rPr lang="en-US"/>
              <a:t>Caption body copy Segoe UI Regular 12/14. The quick brown fox jumps over the lazy dog.</a:t>
            </a:r>
          </a:p>
        </p:txBody>
      </p:sp>
      <p:sp>
        <p:nvSpPr>
          <p:cNvPr id="15" name="Text Placeholder 3">
            <a:extLst>
              <a:ext uri="{FF2B5EF4-FFF2-40B4-BE49-F238E27FC236}">
                <a16:creationId xmlns:a16="http://schemas.microsoft.com/office/drawing/2014/main" id="{D4EEFC93-5F54-47F0-9569-BECC76A76C96}"/>
              </a:ext>
            </a:extLst>
          </p:cNvPr>
          <p:cNvSpPr>
            <a:spLocks noGrp="1"/>
          </p:cNvSpPr>
          <p:nvPr>
            <p:ph type="body" sz="quarter" idx="25" hasCustomPrompt="1"/>
          </p:nvPr>
        </p:nvSpPr>
        <p:spPr>
          <a:xfrm>
            <a:off x="4303152"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17" name="Text Placeholder 4"/>
          <p:cNvSpPr>
            <a:spLocks noGrp="1"/>
          </p:cNvSpPr>
          <p:nvPr>
            <p:ph type="body" sz="quarter" idx="18" hasCustomPrompt="1"/>
          </p:nvPr>
        </p:nvSpPr>
        <p:spPr>
          <a:xfrm>
            <a:off x="4303152"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6" name="Straight Connector 25">
            <a:extLst>
              <a:ext uri="{FF2B5EF4-FFF2-40B4-BE49-F238E27FC236}">
                <a16:creationId xmlns:a16="http://schemas.microsoft.com/office/drawing/2014/main" id="{6BF3C7B5-A8EA-4ECD-A968-2546248701F3}"/>
              </a:ext>
              <a:ext uri="{C183D7F6-B498-43B3-948B-1728B52AA6E4}">
                <adec:decorative xmlns:adec="http://schemas.microsoft.com/office/drawing/2017/decorative" val="1"/>
              </a:ext>
            </a:extLst>
          </p:cNvPr>
          <p:cNvCxnSpPr>
            <a:cxnSpLocks/>
          </p:cNvCxnSpPr>
          <p:nvPr userDrawn="1"/>
        </p:nvCxnSpPr>
        <p:spPr>
          <a:xfrm>
            <a:off x="4303713"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3" name="Text Placeholder 4">
            <a:extLst>
              <a:ext uri="{FF2B5EF4-FFF2-40B4-BE49-F238E27FC236}">
                <a16:creationId xmlns:a16="http://schemas.microsoft.com/office/drawing/2014/main" id="{79BC4586-7FC3-4659-9310-CCDD1B8FB8A1}"/>
              </a:ext>
            </a:extLst>
          </p:cNvPr>
          <p:cNvSpPr>
            <a:spLocks noGrp="1"/>
          </p:cNvSpPr>
          <p:nvPr>
            <p:ph type="body" sz="quarter" idx="29" hasCustomPrompt="1"/>
          </p:nvPr>
        </p:nvSpPr>
        <p:spPr>
          <a:xfrm>
            <a:off x="4303152"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7" name="Straight Connector 26">
            <a:extLst>
              <a:ext uri="{FF2B5EF4-FFF2-40B4-BE49-F238E27FC236}">
                <a16:creationId xmlns:a16="http://schemas.microsoft.com/office/drawing/2014/main" id="{C14FEAA1-EB50-4B84-96EB-E171DE39A0A8}"/>
              </a:ext>
              <a:ext uri="{C183D7F6-B498-43B3-948B-1728B52AA6E4}">
                <adec:decorative xmlns:adec="http://schemas.microsoft.com/office/drawing/2017/decorative" val="1"/>
              </a:ext>
            </a:extLst>
          </p:cNvPr>
          <p:cNvCxnSpPr>
            <a:cxnSpLocks/>
          </p:cNvCxnSpPr>
          <p:nvPr userDrawn="1"/>
        </p:nvCxnSpPr>
        <p:spPr>
          <a:xfrm>
            <a:off x="4303713"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8" name="Text Placeholder 4">
            <a:extLst>
              <a:ext uri="{FF2B5EF4-FFF2-40B4-BE49-F238E27FC236}">
                <a16:creationId xmlns:a16="http://schemas.microsoft.com/office/drawing/2014/main" id="{284BF132-1328-44E8-A629-D64096388C74}"/>
              </a:ext>
            </a:extLst>
          </p:cNvPr>
          <p:cNvSpPr>
            <a:spLocks noGrp="1"/>
          </p:cNvSpPr>
          <p:nvPr>
            <p:ph type="body" sz="quarter" idx="32" hasCustomPrompt="1"/>
          </p:nvPr>
        </p:nvSpPr>
        <p:spPr>
          <a:xfrm>
            <a:off x="4303152"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23" name="Text Placeholder 3">
            <a:extLst>
              <a:ext uri="{FF2B5EF4-FFF2-40B4-BE49-F238E27FC236}">
                <a16:creationId xmlns:a16="http://schemas.microsoft.com/office/drawing/2014/main" id="{5EDACCCB-301A-4273-9EA6-AD055BB5B0AF}"/>
              </a:ext>
            </a:extLst>
          </p:cNvPr>
          <p:cNvSpPr>
            <a:spLocks noGrp="1"/>
          </p:cNvSpPr>
          <p:nvPr>
            <p:ph type="body" sz="quarter" idx="26" hasCustomPrompt="1"/>
          </p:nvPr>
        </p:nvSpPr>
        <p:spPr>
          <a:xfrm>
            <a:off x="8139413" y="1457323"/>
            <a:ext cx="3629278" cy="1047601"/>
          </a:xfrm>
          <a:prstGeom prst="rect">
            <a:avLst/>
          </a:prstGeom>
          <a:solidFill>
            <a:schemeClr val="accent1"/>
          </a:solidFill>
        </p:spPr>
        <p:txBody>
          <a:bodyPr lIns="91440" tIns="91440" rIns="91440" anchor="ctr">
            <a:noAutofit/>
          </a:bodyPr>
          <a:lstStyle>
            <a:lvl1pPr>
              <a:lnSpc>
                <a:spcPct val="100000"/>
              </a:lnSpc>
              <a:defRPr lang="en-US" sz="2000" b="1" kern="1200" spc="0" dirty="0" smtClean="0">
                <a:solidFill>
                  <a:schemeClr val="bg1"/>
                </a:solidFill>
                <a:latin typeface="+mj-lt"/>
                <a:ea typeface="+mn-ea"/>
                <a:cs typeface="+mn-cs"/>
              </a:defRPr>
            </a:lvl1pPr>
          </a:lstStyle>
          <a:p>
            <a:pPr lvl="0"/>
            <a:r>
              <a:rPr lang="en-US"/>
              <a:t>Caption title Segoe UI </a:t>
            </a:r>
            <a:r>
              <a:rPr lang="en-US" err="1"/>
              <a:t>Semibold</a:t>
            </a:r>
            <a:endParaRPr lang="en-US"/>
          </a:p>
        </p:txBody>
      </p:sp>
      <p:sp>
        <p:nvSpPr>
          <p:cNvPr id="24" name="Text Placeholder 4">
            <a:extLst>
              <a:ext uri="{FF2B5EF4-FFF2-40B4-BE49-F238E27FC236}">
                <a16:creationId xmlns:a16="http://schemas.microsoft.com/office/drawing/2014/main" id="{37057046-E219-41F6-8045-1E763292CBB4}"/>
              </a:ext>
            </a:extLst>
          </p:cNvPr>
          <p:cNvSpPr>
            <a:spLocks noGrp="1"/>
          </p:cNvSpPr>
          <p:nvPr>
            <p:ph type="body" sz="quarter" idx="27" hasCustomPrompt="1"/>
          </p:nvPr>
        </p:nvSpPr>
        <p:spPr>
          <a:xfrm>
            <a:off x="8161204" y="2628195"/>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29" name="Straight Connector 28">
            <a:extLst>
              <a:ext uri="{FF2B5EF4-FFF2-40B4-BE49-F238E27FC236}">
                <a16:creationId xmlns:a16="http://schemas.microsoft.com/office/drawing/2014/main" id="{F2BE3BA0-8606-422D-8675-3046FD533FB2}"/>
              </a:ext>
              <a:ext uri="{C183D7F6-B498-43B3-948B-1728B52AA6E4}">
                <adec:decorative xmlns:adec="http://schemas.microsoft.com/office/drawing/2017/decorative" val="1"/>
              </a:ext>
            </a:extLst>
          </p:cNvPr>
          <p:cNvCxnSpPr>
            <a:cxnSpLocks/>
          </p:cNvCxnSpPr>
          <p:nvPr userDrawn="1"/>
        </p:nvCxnSpPr>
        <p:spPr>
          <a:xfrm>
            <a:off x="8161204" y="3532700"/>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 Placeholder 4">
            <a:extLst>
              <a:ext uri="{FF2B5EF4-FFF2-40B4-BE49-F238E27FC236}">
                <a16:creationId xmlns:a16="http://schemas.microsoft.com/office/drawing/2014/main" id="{29F550BE-2661-407F-B7A1-6D20E10A3A2E}"/>
              </a:ext>
            </a:extLst>
          </p:cNvPr>
          <p:cNvSpPr>
            <a:spLocks noGrp="1"/>
          </p:cNvSpPr>
          <p:nvPr>
            <p:ph type="body" sz="quarter" idx="30" hasCustomPrompt="1"/>
          </p:nvPr>
        </p:nvSpPr>
        <p:spPr>
          <a:xfrm>
            <a:off x="8161204" y="3664463"/>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cxnSp>
        <p:nvCxnSpPr>
          <p:cNvPr id="30" name="Straight Connector 29">
            <a:extLst>
              <a:ext uri="{FF2B5EF4-FFF2-40B4-BE49-F238E27FC236}">
                <a16:creationId xmlns:a16="http://schemas.microsoft.com/office/drawing/2014/main" id="{5A40603F-992B-4531-B3B1-5196D05EC3B4}"/>
              </a:ext>
              <a:ext uri="{C183D7F6-B498-43B3-948B-1728B52AA6E4}">
                <adec:decorative xmlns:adec="http://schemas.microsoft.com/office/drawing/2017/decorative" val="1"/>
              </a:ext>
            </a:extLst>
          </p:cNvPr>
          <p:cNvCxnSpPr>
            <a:cxnSpLocks/>
          </p:cNvCxnSpPr>
          <p:nvPr userDrawn="1"/>
        </p:nvCxnSpPr>
        <p:spPr>
          <a:xfrm>
            <a:off x="8161204" y="4568967"/>
            <a:ext cx="3606800"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9" name="Text Placeholder 4">
            <a:extLst>
              <a:ext uri="{FF2B5EF4-FFF2-40B4-BE49-F238E27FC236}">
                <a16:creationId xmlns:a16="http://schemas.microsoft.com/office/drawing/2014/main" id="{B24376E6-F329-4374-B56D-DEE4D5D40209}"/>
              </a:ext>
            </a:extLst>
          </p:cNvPr>
          <p:cNvSpPr>
            <a:spLocks noGrp="1"/>
          </p:cNvSpPr>
          <p:nvPr>
            <p:ph type="body" sz="quarter" idx="33" hasCustomPrompt="1"/>
          </p:nvPr>
        </p:nvSpPr>
        <p:spPr>
          <a:xfrm>
            <a:off x="8161204" y="4700731"/>
            <a:ext cx="3607487" cy="772743"/>
          </a:xfrm>
          <a:prstGeom prst="rect">
            <a:avLst/>
          </a:prstGeom>
        </p:spPr>
        <p:txBody>
          <a:bodyPr vert="horz" wrap="square" lIns="0" tIns="0" rIns="0" bIns="0" rtlCol="0" anchor="ctr">
            <a:noAutofit/>
          </a:bodyPr>
          <a:lstStyle>
            <a:lvl1pPr>
              <a:lnSpc>
                <a:spcPct val="100000"/>
              </a:lnSpc>
              <a:tabLst/>
              <a:defRPr lang="en-US" sz="1400" b="0" i="0" spc="0" dirty="0" smtClean="0">
                <a:solidFill>
                  <a:srgbClr val="000000"/>
                </a:solidFill>
                <a:latin typeface="+mn-lt"/>
              </a:defRPr>
            </a:lvl1pPr>
          </a:lstStyle>
          <a:p>
            <a:pPr lvl="0"/>
            <a:r>
              <a:rPr lang="en-US"/>
              <a:t>Caption body copy Segoe UI Regular 12/14. The quick brown fox jumps over the lazy dog.</a:t>
            </a:r>
          </a:p>
        </p:txBody>
      </p:sp>
      <p:sp>
        <p:nvSpPr>
          <p:cNvPr id="3" name="Footer Placeholder 1">
            <a:extLst>
              <a:ext uri="{FF2B5EF4-FFF2-40B4-BE49-F238E27FC236}">
                <a16:creationId xmlns:a16="http://schemas.microsoft.com/office/drawing/2014/main" id="{5A8C1FEA-45D6-476A-8044-2C9E87D3782E}"/>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9139165"/>
      </p:ext>
    </p:extLst>
  </p:cSld>
  <p:clrMapOvr>
    <a:masterClrMapping/>
  </p:clrMapOvr>
  <p:transition>
    <p:fade/>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Title with graphic">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2"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4369674"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8320705" y="1457325"/>
            <a:ext cx="3439206" cy="3439206"/>
          </a:xfrm>
          <a:prstGeom prst="ellipse">
            <a:avLst/>
          </a:prstGeom>
          <a:solidFill>
            <a:schemeClr val="bg1">
              <a:lumMod val="95000"/>
            </a:schemeClr>
          </a:solidFill>
        </p:spPr>
        <p:txBody>
          <a:bodyPr tIns="0" rIns="0" bIns="0" anchor="ctr">
            <a:noAutofit/>
          </a:bodyPr>
          <a:lstStyle>
            <a:lvl1pPr algn="ctr">
              <a:defRPr sz="2800"/>
            </a:lvl1pPr>
          </a:lstStyle>
          <a:p>
            <a:pPr lvl="0"/>
            <a:r>
              <a:rPr lang="en-US"/>
              <a:t>Click to edit Master text styles</a:t>
            </a:r>
          </a:p>
        </p:txBody>
      </p:sp>
      <p:sp>
        <p:nvSpPr>
          <p:cNvPr id="8" name="Footer Placeholder 1">
            <a:extLst>
              <a:ext uri="{FF2B5EF4-FFF2-40B4-BE49-F238E27FC236}">
                <a16:creationId xmlns:a16="http://schemas.microsoft.com/office/drawing/2014/main" id="{7F38B04C-51F1-4590-84FC-A2A65AD60A07}"/>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656078719"/>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5" name="Footer Placeholder 1">
            <a:extLst>
              <a:ext uri="{FF2B5EF4-FFF2-40B4-BE49-F238E27FC236}">
                <a16:creationId xmlns:a16="http://schemas.microsoft.com/office/drawing/2014/main" id="{EC2D8BCE-5DFE-4182-9B53-DC1422F668B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Title with graphic 2">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9B29445A-A014-4223-90E2-3D3353E0CE83}"/>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4" name="Text Placeholder 3">
            <a:extLst>
              <a:ext uri="{FF2B5EF4-FFF2-40B4-BE49-F238E27FC236}">
                <a16:creationId xmlns:a16="http://schemas.microsoft.com/office/drawing/2014/main" id="{9D3A230D-0F65-4C2B-9A5E-08E997603E6C}"/>
              </a:ext>
            </a:extLst>
          </p:cNvPr>
          <p:cNvSpPr>
            <a:spLocks noGrp="1"/>
          </p:cNvSpPr>
          <p:nvPr>
            <p:ph type="body" sz="quarter" idx="10"/>
          </p:nvPr>
        </p:nvSpPr>
        <p:spPr>
          <a:xfrm>
            <a:off x="418643"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5" name="Text Placeholder 3">
            <a:extLst>
              <a:ext uri="{FF2B5EF4-FFF2-40B4-BE49-F238E27FC236}">
                <a16:creationId xmlns:a16="http://schemas.microsoft.com/office/drawing/2014/main" id="{50ABEE60-9F0D-48B2-AE29-DAEE6B65F773}"/>
              </a:ext>
            </a:extLst>
          </p:cNvPr>
          <p:cNvSpPr>
            <a:spLocks noGrp="1"/>
          </p:cNvSpPr>
          <p:nvPr>
            <p:ph type="body" sz="quarter" idx="11"/>
          </p:nvPr>
        </p:nvSpPr>
        <p:spPr>
          <a:xfrm>
            <a:off x="2722617"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6" name="Text Placeholder 3">
            <a:extLst>
              <a:ext uri="{FF2B5EF4-FFF2-40B4-BE49-F238E27FC236}">
                <a16:creationId xmlns:a16="http://schemas.microsoft.com/office/drawing/2014/main" id="{2892F116-907B-402B-8800-9219B7710190}"/>
              </a:ext>
            </a:extLst>
          </p:cNvPr>
          <p:cNvSpPr>
            <a:spLocks noGrp="1"/>
          </p:cNvSpPr>
          <p:nvPr>
            <p:ph type="body" sz="quarter" idx="12"/>
          </p:nvPr>
        </p:nvSpPr>
        <p:spPr>
          <a:xfrm>
            <a:off x="5026591"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7" name="Text Placeholder 3">
            <a:extLst>
              <a:ext uri="{FF2B5EF4-FFF2-40B4-BE49-F238E27FC236}">
                <a16:creationId xmlns:a16="http://schemas.microsoft.com/office/drawing/2014/main" id="{FFCA379A-FFA6-4179-AD94-3B9D20DBAA50}"/>
              </a:ext>
            </a:extLst>
          </p:cNvPr>
          <p:cNvSpPr>
            <a:spLocks noGrp="1"/>
          </p:cNvSpPr>
          <p:nvPr>
            <p:ph type="body" sz="quarter" idx="13"/>
          </p:nvPr>
        </p:nvSpPr>
        <p:spPr>
          <a:xfrm>
            <a:off x="7330565"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8" name="Text Placeholder 3">
            <a:extLst>
              <a:ext uri="{FF2B5EF4-FFF2-40B4-BE49-F238E27FC236}">
                <a16:creationId xmlns:a16="http://schemas.microsoft.com/office/drawing/2014/main" id="{86EE9769-6679-49C8-860D-5CACDB09DBD2}"/>
              </a:ext>
            </a:extLst>
          </p:cNvPr>
          <p:cNvSpPr>
            <a:spLocks noGrp="1"/>
          </p:cNvSpPr>
          <p:nvPr>
            <p:ph type="body" sz="quarter" idx="14"/>
          </p:nvPr>
        </p:nvSpPr>
        <p:spPr>
          <a:xfrm>
            <a:off x="9634541" y="2359592"/>
            <a:ext cx="2138816" cy="2138816"/>
          </a:xfrm>
          <a:prstGeom prst="ellipse">
            <a:avLst/>
          </a:prstGeom>
          <a:solidFill>
            <a:schemeClr val="accent1"/>
          </a:solidFill>
        </p:spPr>
        <p:txBody>
          <a:bodyPr tIns="0" rIns="0" bIns="0" anchor="ctr">
            <a:noAutofit/>
          </a:bodyPr>
          <a:lstStyle>
            <a:lvl1pPr algn="ctr">
              <a:defRPr sz="2400">
                <a:solidFill>
                  <a:schemeClr val="bg1"/>
                </a:solidFill>
              </a:defRPr>
            </a:lvl1pPr>
          </a:lstStyle>
          <a:p>
            <a:pPr lvl="0"/>
            <a:r>
              <a:rPr lang="en-US"/>
              <a:t>Click to edit Master text styles</a:t>
            </a:r>
          </a:p>
        </p:txBody>
      </p:sp>
      <p:sp>
        <p:nvSpPr>
          <p:cNvPr id="10" name="Footer Placeholder 1">
            <a:extLst>
              <a:ext uri="{FF2B5EF4-FFF2-40B4-BE49-F238E27FC236}">
                <a16:creationId xmlns:a16="http://schemas.microsoft.com/office/drawing/2014/main" id="{557B6B4B-EEB3-4D96-BE6F-33AB2C52662B}"/>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627982749"/>
      </p:ext>
    </p:extLst>
  </p:cSld>
  <p:clrMapOvr>
    <a:masterClrMapping/>
  </p:clrMapOvr>
  <p:transition>
    <p:fade/>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Subway_Title and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2B1E50-1996-483F-BDD0-DE09A68472A4}"/>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4" name="Content Placeholder 3">
            <a:extLst>
              <a:ext uri="{FF2B5EF4-FFF2-40B4-BE49-F238E27FC236}">
                <a16:creationId xmlns:a16="http://schemas.microsoft.com/office/drawing/2014/main" id="{D788E95C-185C-4F8A-8DE9-0DDAEC21C04E}"/>
              </a:ext>
            </a:extLst>
          </p:cNvPr>
          <p:cNvSpPr>
            <a:spLocks noGrp="1"/>
          </p:cNvSpPr>
          <p:nvPr>
            <p:ph sz="quarter" idx="10"/>
          </p:nvPr>
        </p:nvSpPr>
        <p:spPr>
          <a:xfrm>
            <a:off x="418642" y="1457325"/>
            <a:ext cx="11354257" cy="1779974"/>
          </a:xfrm>
          <a:prstGeom prst="rect">
            <a:avLst/>
          </a:prstGeom>
        </p:spPr>
        <p:txBody>
          <a:bodyPr lIns="0" rIns="0"/>
          <a:lstStyle>
            <a:lvl1pPr>
              <a:defRPr/>
            </a:lvl1pPr>
            <a:lvl2pPr>
              <a:defRPr lang="en-US" sz="2000" kern="1200" spc="0" baseline="0" dirty="0" smtClean="0">
                <a:solidFill>
                  <a:schemeClr val="tx1"/>
                </a:solidFill>
                <a:latin typeface="+mn-lt"/>
                <a:ea typeface="+mn-ea"/>
                <a:cs typeface="+mn-cs"/>
              </a:defRPr>
            </a:lvl2pPr>
          </a:lstStyle>
          <a:p>
            <a:pPr marL="0" marR="0" lvl="1" indent="0" algn="l" defTabSz="914367" rtl="0" eaLnBrk="1" fontAlgn="auto" latinLnBrk="0" hangingPunct="1">
              <a:lnSpc>
                <a:spcPct val="100000"/>
              </a:lnSpc>
              <a:spcBef>
                <a:spcPts val="392"/>
              </a:spcBef>
              <a:spcAft>
                <a:spcPts val="588"/>
              </a:spcAft>
              <a:buClrTx/>
              <a:buSzPct val="90000"/>
              <a:buFontTx/>
              <a:buNone/>
              <a:tabLst/>
            </a:pPr>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Footer Placeholder 1">
            <a:extLst>
              <a:ext uri="{FF2B5EF4-FFF2-40B4-BE49-F238E27FC236}">
                <a16:creationId xmlns:a16="http://schemas.microsoft.com/office/drawing/2014/main" id="{D46DE548-3285-4C4B-BE98-A5590C16A7E6}"/>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69103126"/>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Subway_Software Co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000C6D-8926-49F1-8719-6EA600510E41}"/>
              </a:ext>
            </a:extLst>
          </p:cNvPr>
          <p:cNvSpPr>
            <a:spLocks noGrp="1"/>
          </p:cNvSpPr>
          <p:nvPr>
            <p:ph type="title" hasCustomPrompt="1"/>
          </p:nvPr>
        </p:nvSpPr>
        <p:spPr/>
        <p:txBody>
          <a:bodyPr/>
          <a:lstStyle>
            <a:lvl1pPr>
              <a:defRPr/>
            </a:lvl1pPr>
          </a:lstStyle>
          <a:p>
            <a:r>
              <a:rPr lang="en-US"/>
              <a:t>Heading Segoe UI </a:t>
            </a:r>
            <a:r>
              <a:rPr lang="en-US" err="1"/>
              <a:t>Semibold</a:t>
            </a:r>
            <a:r>
              <a:rPr lang="en-US"/>
              <a:t> 32</a:t>
            </a:r>
          </a:p>
        </p:txBody>
      </p:sp>
      <p:sp>
        <p:nvSpPr>
          <p:cNvPr id="6" name="Text Placeholder 5">
            <a:extLst>
              <a:ext uri="{FF2B5EF4-FFF2-40B4-BE49-F238E27FC236}">
                <a16:creationId xmlns:a16="http://schemas.microsoft.com/office/drawing/2014/main" id="{86B7993F-2CF5-4383-8448-366538173E81}"/>
              </a:ext>
            </a:extLst>
          </p:cNvPr>
          <p:cNvSpPr>
            <a:spLocks noGrp="1"/>
          </p:cNvSpPr>
          <p:nvPr>
            <p:ph type="body" sz="quarter" idx="10" hasCustomPrompt="1"/>
          </p:nvPr>
        </p:nvSpPr>
        <p:spPr>
          <a:xfrm>
            <a:off x="418643" y="1457325"/>
            <a:ext cx="11354257" cy="1723549"/>
          </a:xfrm>
          <a:prstGeom prst="rect">
            <a:avLst/>
          </a:prstGeom>
          <a:ln w="19050">
            <a:solidFill>
              <a:schemeClr val="accent4"/>
            </a:solidFill>
          </a:ln>
        </p:spPr>
        <p:txBody>
          <a:bodyPr lIns="137160" tIns="91440" rIns="137160"/>
          <a:lstStyle>
            <a:lvl1pPr>
              <a:defRPr sz="2000">
                <a:latin typeface="Consolas" panose="020B0609020204030204" pitchFamily="49" charset="0"/>
              </a:defRPr>
            </a:lvl1pPr>
          </a:lstStyle>
          <a:p>
            <a:pPr lvl="0"/>
            <a:r>
              <a:rPr lang="en-US"/>
              <a:t>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 The quick brown fox jumps over the lazy dog.</a:t>
            </a:r>
          </a:p>
        </p:txBody>
      </p:sp>
      <p:sp>
        <p:nvSpPr>
          <p:cNvPr id="3" name="Footer Placeholder 1">
            <a:extLst>
              <a:ext uri="{FF2B5EF4-FFF2-40B4-BE49-F238E27FC236}">
                <a16:creationId xmlns:a16="http://schemas.microsoft.com/office/drawing/2014/main" id="{CC29DFB0-EA8D-4603-A484-D9FB4215E01F}"/>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752988049"/>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Subway_Title and content 3">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427730-B186-4E09-8CC9-E0BAF08258EE}"/>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3" name="Footer Placeholder 1">
            <a:extLst>
              <a:ext uri="{FF2B5EF4-FFF2-40B4-BE49-F238E27FC236}">
                <a16:creationId xmlns:a16="http://schemas.microsoft.com/office/drawing/2014/main" id="{A50C3FC3-08E1-4ECD-93F7-BEA589366B9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908952400"/>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Subway_Title and content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Footer Placeholder 1">
            <a:extLst>
              <a:ext uri="{FF2B5EF4-FFF2-40B4-BE49-F238E27FC236}">
                <a16:creationId xmlns:a16="http://schemas.microsoft.com/office/drawing/2014/main" id="{762476EC-9914-4A4C-8D42-063DEFA3369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61821782"/>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Subway_Title and content 5">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40778F8-A242-4E29-962E-0728AB843B8D}"/>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3" name="Footer Placeholder 1">
            <a:extLst>
              <a:ext uri="{FF2B5EF4-FFF2-40B4-BE49-F238E27FC236}">
                <a16:creationId xmlns:a16="http://schemas.microsoft.com/office/drawing/2014/main" id="{EE367760-C9B3-4BF6-9116-4A4C9C42333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329753346"/>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Subway_Text Layout_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7" name="Text Placeholder 6">
            <a:extLst>
              <a:ext uri="{FF2B5EF4-FFF2-40B4-BE49-F238E27FC236}">
                <a16:creationId xmlns:a16="http://schemas.microsoft.com/office/drawing/2014/main" id="{D2BCC9BD-7254-4C63-A841-78F2C1DF0347}"/>
              </a:ext>
            </a:extLst>
          </p:cNvPr>
          <p:cNvSpPr>
            <a:spLocks noGrp="1"/>
          </p:cNvSpPr>
          <p:nvPr>
            <p:ph type="body" sz="quarter" idx="12"/>
          </p:nvPr>
        </p:nvSpPr>
        <p:spPr>
          <a:xfrm>
            <a:off x="418643" y="1456896"/>
            <a:ext cx="5578932"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Text Placeholder 6">
            <a:extLst>
              <a:ext uri="{FF2B5EF4-FFF2-40B4-BE49-F238E27FC236}">
                <a16:creationId xmlns:a16="http://schemas.microsoft.com/office/drawing/2014/main" id="{45104354-AF0E-4A96-9534-75C5707022FA}"/>
              </a:ext>
            </a:extLst>
          </p:cNvPr>
          <p:cNvSpPr>
            <a:spLocks noGrp="1"/>
          </p:cNvSpPr>
          <p:nvPr>
            <p:ph type="body" sz="quarter" idx="13"/>
          </p:nvPr>
        </p:nvSpPr>
        <p:spPr>
          <a:xfrm>
            <a:off x="6229350" y="1456896"/>
            <a:ext cx="5543550" cy="1631216"/>
          </a:xfrm>
          <a:prstGeom prst="rect">
            <a:avLst/>
          </a:prstGeom>
          <a:solidFill>
            <a:schemeClr val="bg1">
              <a:lumMod val="95000"/>
            </a:schemeClr>
          </a:solidFill>
        </p:spPr>
        <p:txBody>
          <a:bodyPr lIns="137160" tIns="91440" rIns="137160"/>
          <a:lstStyle>
            <a:lvl1pPr>
              <a:defRPr sz="2000"/>
            </a:lvl1pPr>
            <a:lvl2pPr>
              <a:defRPr sz="1800"/>
            </a:lvl2pPr>
            <a:lvl3pPr>
              <a:defRPr sz="1400"/>
            </a:lvl3pPr>
            <a:lvl4pPr>
              <a:defRPr sz="1400"/>
            </a:lvl4pPr>
            <a:lvl5pPr>
              <a:defRPr sz="11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Footer Placeholder 1">
            <a:extLst>
              <a:ext uri="{FF2B5EF4-FFF2-40B4-BE49-F238E27FC236}">
                <a16:creationId xmlns:a16="http://schemas.microsoft.com/office/drawing/2014/main" id="{D7B20489-E10E-436F-9A55-5179A38A07C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454271131"/>
      </p:ext>
    </p:extLst>
  </p:cSld>
  <p:clrMapOvr>
    <a:masterClrMapping/>
  </p:clrMapOvr>
  <p:transition>
    <p:fade/>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Subway_Title and body conten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44CDF7-E9D2-499B-957A-1F2A32ECACFC}"/>
              </a:ext>
            </a:extLst>
          </p:cNvPr>
          <p:cNvSpPr>
            <a:spLocks noGrp="1"/>
          </p:cNvSpPr>
          <p:nvPr>
            <p:ph type="title" hasCustomPrompt="1"/>
          </p:nvPr>
        </p:nvSpPr>
        <p:spPr/>
        <p:txBody>
          <a:bodyPr/>
          <a:lstStyle/>
          <a:p>
            <a:r>
              <a:rPr lang="en-US"/>
              <a:t>Heading Segoe UI </a:t>
            </a:r>
            <a:r>
              <a:rPr lang="en-US" err="1"/>
              <a:t>Semibold</a:t>
            </a:r>
            <a:r>
              <a:rPr lang="en-US"/>
              <a:t> 32</a:t>
            </a:r>
          </a:p>
        </p:txBody>
      </p:sp>
      <p:sp>
        <p:nvSpPr>
          <p:cNvPr id="6" name="Text Placeholder 5">
            <a:extLst>
              <a:ext uri="{FF2B5EF4-FFF2-40B4-BE49-F238E27FC236}">
                <a16:creationId xmlns:a16="http://schemas.microsoft.com/office/drawing/2014/main" id="{8459F5A8-FE59-485F-B66B-B588C6FC5A12}"/>
              </a:ext>
            </a:extLst>
          </p:cNvPr>
          <p:cNvSpPr>
            <a:spLocks noGrp="1"/>
          </p:cNvSpPr>
          <p:nvPr>
            <p:ph type="body" sz="quarter" idx="10"/>
          </p:nvPr>
        </p:nvSpPr>
        <p:spPr>
          <a:xfrm>
            <a:off x="418643" y="1457325"/>
            <a:ext cx="11354257" cy="1808637"/>
          </a:xfrm>
          <a:prstGeom prst="rect">
            <a:avLst/>
          </a:prstGeom>
        </p:spPr>
        <p:txBody>
          <a:bodyPr lIns="0" tIns="45720" r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Footer Placeholder 1">
            <a:extLst>
              <a:ext uri="{FF2B5EF4-FFF2-40B4-BE49-F238E27FC236}">
                <a16:creationId xmlns:a16="http://schemas.microsoft.com/office/drawing/2014/main" id="{4AB14B75-E6F5-49E7-9565-CB0BD8C80FC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80050874"/>
      </p:ext>
    </p:extLst>
  </p:cSld>
  <p:clrMapOvr>
    <a:masterClrMapping/>
  </p:clrMapOvr>
  <p:transition>
    <p:fade/>
  </p:transition>
  <p:extLst>
    <p:ext uri="{DCECCB84-F9BA-43D5-87BE-67443E8EF086}">
      <p15:sldGuideLst xmlns:p15="http://schemas.microsoft.com/office/powerpoint/2012/main">
        <p15:guide id="1" orient="horz" pos="3432" userDrawn="1">
          <p15:clr>
            <a:srgbClr val="FBAE40"/>
          </p15:clr>
        </p15:guide>
        <p15:guide id="2" orient="horz" pos="3572" userDrawn="1">
          <p15:clr>
            <a:srgbClr val="FBAE40"/>
          </p15:clr>
        </p15:guide>
        <p15:guide id="3" orient="horz" pos="3288" userDrawn="1">
          <p15:clr>
            <a:srgbClr val="FBAE40"/>
          </p15:clr>
        </p15:guide>
      </p15:sldGuideLst>
    </p:ext>
  </p:extLst>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Subway - Title and subheading">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18643" y="1083334"/>
            <a:ext cx="11341268" cy="400110"/>
          </a:xfrm>
          <a:prstGeom prst="rect">
            <a:avLst/>
          </a:prstGeom>
        </p:spPr>
        <p:txBody>
          <a:bodyPr lIns="0" tIns="45720" rIns="0" bIns="45720"/>
          <a:lstStyle>
            <a:lvl1pPr>
              <a:defRPr sz="2000">
                <a:solidFill>
                  <a:schemeClr val="tx1"/>
                </a:solidFill>
              </a:defRPr>
            </a:lvl1pPr>
          </a:lstStyle>
          <a:p>
            <a:r>
              <a:rPr lang="en-US"/>
              <a:t>Subheading Segoe UI </a:t>
            </a:r>
            <a:r>
              <a:rPr lang="en-US" err="1"/>
              <a:t>Semibold</a:t>
            </a:r>
            <a:r>
              <a:rPr lang="en-US"/>
              <a:t> 20 </a:t>
            </a:r>
            <a:r>
              <a:rPr lang="en-US" err="1"/>
              <a:t>pt</a:t>
            </a:r>
            <a:endParaRPr lang="en-US"/>
          </a:p>
        </p:txBody>
      </p:sp>
      <p:sp>
        <p:nvSpPr>
          <p:cNvPr id="3" name="Footer Placeholder 1">
            <a:extLst>
              <a:ext uri="{FF2B5EF4-FFF2-40B4-BE49-F238E27FC236}">
                <a16:creationId xmlns:a16="http://schemas.microsoft.com/office/drawing/2014/main" id="{8C54D713-4A25-4AF4-BCFA-A4890754311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858173702"/>
      </p:ext>
    </p:extLst>
  </p:cSld>
  <p:clrMapOvr>
    <a:masterClrMapping/>
  </p:clrMapOvr>
  <p:transition>
    <p:fade/>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2_Bulleted Text Layout_two columns">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11B26042-856B-4C9B-AE67-D8165C9BFEDC}"/>
              </a:ext>
            </a:extLst>
          </p:cNvPr>
          <p:cNvSpPr>
            <a:spLocks noGrp="1"/>
          </p:cNvSpPr>
          <p:nvPr>
            <p:ph type="body" sz="quarter" idx="15"/>
          </p:nvPr>
        </p:nvSpPr>
        <p:spPr>
          <a:xfrm>
            <a:off x="418643" y="1456896"/>
            <a:ext cx="5578932" cy="1246495"/>
          </a:xfrm>
          <a:prstGeom prst="rect">
            <a:avLst/>
          </a:prstGeom>
          <a:solidFill>
            <a:schemeClr val="bg1">
              <a:lumMod val="95000"/>
            </a:schemeClr>
          </a:solidFill>
        </p:spPr>
        <p:txBody>
          <a:bodyPr wrap="square" tIns="91440">
            <a:spAutoFit/>
          </a:bodyPr>
          <a:lstStyle>
            <a:lvl1pPr>
              <a:defRPr sz="2400"/>
            </a:lvl1pPr>
            <a:lvl3pPr marL="342900" indent="-228600">
              <a:buFont typeface="Arial" panose="020B0604020202020204" pitchFamily="34" charset="0"/>
              <a:buChar char="•"/>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lvl="2"/>
            <a:r>
              <a:rPr lang="en-US"/>
              <a:t>Third level</a:t>
            </a:r>
          </a:p>
        </p:txBody>
      </p:sp>
      <p:sp>
        <p:nvSpPr>
          <p:cNvPr id="11" name="Text Placeholder 9">
            <a:extLst>
              <a:ext uri="{FF2B5EF4-FFF2-40B4-BE49-F238E27FC236}">
                <a16:creationId xmlns:a16="http://schemas.microsoft.com/office/drawing/2014/main" id="{9A37ADC6-B611-40D4-8A03-51AD20762D13}"/>
              </a:ext>
            </a:extLst>
          </p:cNvPr>
          <p:cNvSpPr>
            <a:spLocks noGrp="1"/>
          </p:cNvSpPr>
          <p:nvPr>
            <p:ph type="body" sz="quarter" idx="16"/>
          </p:nvPr>
        </p:nvSpPr>
        <p:spPr>
          <a:xfrm>
            <a:off x="6216920" y="1456896"/>
            <a:ext cx="5544007" cy="1272143"/>
          </a:xfrm>
          <a:prstGeom prst="rect">
            <a:avLst/>
          </a:prstGeom>
          <a:solidFill>
            <a:schemeClr val="bg1">
              <a:lumMod val="95000"/>
            </a:schemeClr>
          </a:solidFill>
        </p:spPr>
        <p:txBody>
          <a:bodyPr tIns="91440">
            <a:spAutoFit/>
          </a:bodyPr>
          <a:lstStyle>
            <a:lvl1pPr>
              <a:defRPr sz="2400"/>
            </a:lvl1pPr>
            <a:lvl3pPr marL="342900" indent="-228600">
              <a:buFont typeface="Arial" panose="020B0604020202020204" pitchFamily="34" charset="0"/>
              <a:buChar char="•"/>
              <a:defRPr lang="en-US" sz="1800" kern="1200" spc="0" baseline="0" dirty="0" smtClean="0">
                <a:solidFill>
                  <a:schemeClr val="tx1"/>
                </a:solidFill>
                <a:latin typeface="+mn-lt"/>
                <a:ea typeface="+mn-ea"/>
                <a:cs typeface="+mn-cs"/>
              </a:defRPr>
            </a:lvl3pPr>
            <a:lvl4pPr marL="342900" indent="-228600">
              <a:buFont typeface="Arial" panose="020B0604020202020204" pitchFamily="34" charset="0"/>
              <a:buChar char="•"/>
              <a:defRPr/>
            </a:lvl4pPr>
            <a:lvl5pPr marL="342900" indent="-228600">
              <a:buFont typeface="Arial" panose="020B0604020202020204" pitchFamily="34" charset="0"/>
              <a:buChar char="•"/>
              <a:defRPr/>
            </a:lvl5pPr>
          </a:lstStyle>
          <a:p>
            <a:pPr lvl="0"/>
            <a:r>
              <a:rPr lang="en-US"/>
              <a:t>Click to edit Master text styles</a:t>
            </a:r>
          </a:p>
          <a:p>
            <a:pPr lvl="1"/>
            <a:r>
              <a:rPr lang="en-US"/>
              <a:t>Second level</a:t>
            </a:r>
          </a:p>
          <a:p>
            <a:pPr marL="342900" marR="0" lvl="2" indent="-22860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4D18DD19-84C1-423C-9061-7A04BBDE37A9}"/>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13046590"/>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Footer Placeholder 1">
            <a:extLst>
              <a:ext uri="{FF2B5EF4-FFF2-40B4-BE49-F238E27FC236}">
                <a16:creationId xmlns:a16="http://schemas.microsoft.com/office/drawing/2014/main" id="{8ED00628-11CE-4014-89C6-CD5E5AF5AAFC}"/>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1912531730"/>
      </p:ext>
    </p:extLst>
  </p:cSld>
  <p:clrMapOvr>
    <a:masterClrMapping/>
  </p:clrMapOvr>
  <p:transition>
    <p:fade/>
  </p:transition>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Subway_Bulleted Text Layout_two columns_half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8" name="Text Placeholder 7">
            <a:extLst>
              <a:ext uri="{FF2B5EF4-FFF2-40B4-BE49-F238E27FC236}">
                <a16:creationId xmlns:a16="http://schemas.microsoft.com/office/drawing/2014/main" id="{588AB4B6-D71A-4E7E-A4DC-4E0DAEB462DE}"/>
              </a:ext>
            </a:extLst>
          </p:cNvPr>
          <p:cNvSpPr>
            <a:spLocks noGrp="1"/>
          </p:cNvSpPr>
          <p:nvPr>
            <p:ph type="body" sz="quarter" idx="13"/>
          </p:nvPr>
        </p:nvSpPr>
        <p:spPr>
          <a:xfrm>
            <a:off x="418466"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lang="en-US" sz="2000" kern="1200" spc="0" baseline="0" dirty="0">
                <a:solidFill>
                  <a:schemeClr val="tx1"/>
                </a:solidFill>
                <a:latin typeface="+mn-lt"/>
                <a:ea typeface="+mn-ea"/>
                <a:cs typeface="+mn-cs"/>
              </a:defRPr>
            </a:lvl2pPr>
            <a:lvl3pPr marL="571500" indent="-228600">
              <a:buFont typeface="Arial" panose="020B0604020202020204" pitchFamily="34" charset="0"/>
              <a:buChar char="‒"/>
              <a:defRPr/>
            </a:lvl3pPr>
            <a:lvl4pPr marL="228600" indent="0">
              <a:defRPr/>
            </a:lvl4pPr>
            <a:lvl5pPr marL="228600" indent="0">
              <a:defRPr/>
            </a:lvl5pPr>
          </a:lstStyle>
          <a:p>
            <a:pPr lvl="0"/>
            <a:r>
              <a:rPr lang="en-US"/>
              <a:t>Click to edit Master text styles</a:t>
            </a:r>
          </a:p>
          <a:p>
            <a:pPr lvl="1"/>
            <a:r>
              <a:rPr lang="en-US"/>
              <a:t>Second level</a:t>
            </a:r>
          </a:p>
          <a:p>
            <a:pPr lvl="2"/>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7" y="1611250"/>
            <a:ext cx="0" cy="225458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7">
            <a:extLst>
              <a:ext uri="{FF2B5EF4-FFF2-40B4-BE49-F238E27FC236}">
                <a16:creationId xmlns:a16="http://schemas.microsoft.com/office/drawing/2014/main" id="{D559A0EC-5ADC-4A1D-99D3-F1FD1CB25EFC}"/>
              </a:ext>
            </a:extLst>
          </p:cNvPr>
          <p:cNvSpPr>
            <a:spLocks noGrp="1"/>
          </p:cNvSpPr>
          <p:nvPr>
            <p:ph type="body" sz="quarter" idx="14"/>
          </p:nvPr>
        </p:nvSpPr>
        <p:spPr>
          <a:xfrm>
            <a:off x="6364951" y="1456897"/>
            <a:ext cx="5394960" cy="1246495"/>
          </a:xfrm>
          <a:prstGeom prst="rect">
            <a:avLst/>
          </a:prstGeom>
        </p:spPr>
        <p:txBody>
          <a:bodyPr lIns="0" tIns="91440" rIns="0">
            <a:spAutoFit/>
          </a:bodyPr>
          <a:lstStyle>
            <a:lvl1pPr>
              <a:defRPr sz="2400"/>
            </a:lvl1pPr>
            <a:lvl2pPr marL="228600" indent="-228600">
              <a:buFont typeface="Arial" panose="020B0604020202020204" pitchFamily="34" charset="0"/>
              <a:buChar char="•"/>
              <a:defRPr sz="2000"/>
            </a:lvl2pPr>
            <a:lvl3pPr marL="628650" indent="-285750">
              <a:defRPr lang="en-US" sz="1800" kern="1200" spc="0" baseline="0" dirty="0">
                <a:solidFill>
                  <a:schemeClr val="tx1"/>
                </a:solidFill>
                <a:latin typeface="+mn-lt"/>
                <a:ea typeface="+mn-ea"/>
                <a:cs typeface="+mn-cs"/>
              </a:defRPr>
            </a:lvl3pPr>
            <a:lvl4pPr marL="228600" indent="0">
              <a:defRPr/>
            </a:lvl4pPr>
            <a:lvl5pPr marL="228600" indent="0">
              <a:defRPr/>
            </a:lvl5pPr>
          </a:lstStyle>
          <a:p>
            <a:pPr lvl="0"/>
            <a:r>
              <a:rPr lang="en-US"/>
              <a:t>Click to edit Master text styles</a:t>
            </a:r>
          </a:p>
          <a:p>
            <a:pPr lvl="1"/>
            <a:r>
              <a:rPr lang="en-US"/>
              <a:t>Second level</a:t>
            </a:r>
          </a:p>
          <a:p>
            <a:pPr marL="571500" marR="0" lvl="2"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pPr>
            <a:r>
              <a:rPr lang="en-US"/>
              <a:t>Third level</a:t>
            </a:r>
          </a:p>
        </p:txBody>
      </p:sp>
      <p:sp>
        <p:nvSpPr>
          <p:cNvPr id="4" name="Footer Placeholder 1">
            <a:extLst>
              <a:ext uri="{FF2B5EF4-FFF2-40B4-BE49-F238E27FC236}">
                <a16:creationId xmlns:a16="http://schemas.microsoft.com/office/drawing/2014/main" id="{33B916B7-8152-49FF-A164-7DD23659B560}"/>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890012147"/>
      </p:ext>
    </p:extLst>
  </p:cSld>
  <p:clrMapOvr>
    <a:masterClrMapping/>
  </p:clrMapOvr>
  <p:transition>
    <p:fade/>
  </p:transition>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Subway_Bulleted Text Layout_two columns_ful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a:xfrm>
            <a:off x="418643" y="440494"/>
            <a:ext cx="11341268" cy="680196"/>
          </a:xfrm>
        </p:spPr>
        <p:txBody>
          <a:bodyPr/>
          <a:lstStyle/>
          <a:p>
            <a:r>
              <a:rPr lang="en-US"/>
              <a:t>Click to edit Master title style</a:t>
            </a:r>
          </a:p>
        </p:txBody>
      </p:sp>
      <p:sp>
        <p:nvSpPr>
          <p:cNvPr id="10" name="Text Placeholder 9">
            <a:extLst>
              <a:ext uri="{FF2B5EF4-FFF2-40B4-BE49-F238E27FC236}">
                <a16:creationId xmlns:a16="http://schemas.microsoft.com/office/drawing/2014/main" id="{AA943840-546C-404E-809E-352FCE17B65F}"/>
              </a:ext>
            </a:extLst>
          </p:cNvPr>
          <p:cNvSpPr>
            <a:spLocks noGrp="1"/>
          </p:cNvSpPr>
          <p:nvPr>
            <p:ph type="body" sz="quarter" idx="13"/>
          </p:nvPr>
        </p:nvSpPr>
        <p:spPr>
          <a:xfrm>
            <a:off x="418466" y="1456897"/>
            <a:ext cx="5394960" cy="1318310"/>
          </a:xfrm>
          <a:prstGeom prst="rect">
            <a:avLst/>
          </a:prstGeom>
        </p:spPr>
        <p:txBody>
          <a:bodyPr lIns="0" tIns="91440" rIns="0"/>
          <a:lstStyle>
            <a:lvl1pPr>
              <a:defRPr sz="2400"/>
            </a:lvl1pPr>
            <a:lvl2pPr>
              <a:defRPr sz="2000"/>
            </a:lvl2pPr>
            <a:lvl3pPr marL="406400" indent="-285750">
              <a:defRPr lang="en-US" sz="1800" kern="1200" spc="0" baseline="0" dirty="0" smtClean="0">
                <a:solidFill>
                  <a:schemeClr val="tx1"/>
                </a:solidFill>
                <a:latin typeface="+mn-lt"/>
                <a:ea typeface="+mn-ea"/>
                <a:cs typeface="+mn-cs"/>
              </a:defRPr>
            </a:lvl3pPr>
          </a:lstStyle>
          <a:p>
            <a:pPr lvl="0"/>
            <a:r>
              <a:rPr lang="en-US"/>
              <a:t>Click to edit Master text styles</a:t>
            </a:r>
          </a:p>
          <a:p>
            <a:pPr lvl="1"/>
            <a:r>
              <a:rPr lang="en-US"/>
              <a:t>Second level</a:t>
            </a:r>
          </a:p>
          <a:p>
            <a:pPr marL="342900" marR="0" lvl="2" indent="-222250" algn="l" defTabSz="914367" rtl="0" eaLnBrk="1" fontAlgn="auto" latinLnBrk="0" hangingPunct="1">
              <a:lnSpc>
                <a:spcPct val="100000"/>
              </a:lnSpc>
              <a:spcBef>
                <a:spcPts val="392"/>
              </a:spcBef>
              <a:spcAft>
                <a:spcPts val="588"/>
              </a:spcAft>
              <a:buClrTx/>
              <a:buSzPct val="90000"/>
              <a:buFont typeface="Arial" panose="020B0604020202020204" pitchFamily="34" charset="0"/>
              <a:buChar char="•"/>
              <a:tabLst/>
            </a:pPr>
            <a:r>
              <a:rPr lang="en-US"/>
              <a:t>Third level</a:t>
            </a:r>
          </a:p>
        </p:txBody>
      </p:sp>
      <p:cxnSp>
        <p:nvCxnSpPr>
          <p:cNvPr id="6" name="Straight Connector 5">
            <a:extLst>
              <a:ext uri="{FF2B5EF4-FFF2-40B4-BE49-F238E27FC236}">
                <a16:creationId xmlns:a16="http://schemas.microsoft.com/office/drawing/2014/main" id="{59500235-F506-479A-8FC5-E0FA2D9B07C5}"/>
              </a:ext>
              <a:ext uri="{C183D7F6-B498-43B3-948B-1728B52AA6E4}">
                <adec:decorative xmlns:adec="http://schemas.microsoft.com/office/drawing/2017/decorative" val="1"/>
              </a:ext>
            </a:extLst>
          </p:cNvPr>
          <p:cNvCxnSpPr>
            <a:cxnSpLocks/>
          </p:cNvCxnSpPr>
          <p:nvPr userDrawn="1"/>
        </p:nvCxnSpPr>
        <p:spPr>
          <a:xfrm>
            <a:off x="6089276" y="1611250"/>
            <a:ext cx="0" cy="3922775"/>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1" name="Text Placeholder 9">
            <a:extLst>
              <a:ext uri="{FF2B5EF4-FFF2-40B4-BE49-F238E27FC236}">
                <a16:creationId xmlns:a16="http://schemas.microsoft.com/office/drawing/2014/main" id="{DA872E0C-8851-4885-B5B2-7B1AB1EFE27F}"/>
              </a:ext>
            </a:extLst>
          </p:cNvPr>
          <p:cNvSpPr>
            <a:spLocks noGrp="1"/>
          </p:cNvSpPr>
          <p:nvPr>
            <p:ph type="body" sz="quarter" idx="14"/>
          </p:nvPr>
        </p:nvSpPr>
        <p:spPr>
          <a:xfrm>
            <a:off x="6365127" y="1456897"/>
            <a:ext cx="5408231" cy="1246495"/>
          </a:xfrm>
          <a:prstGeom prst="rect">
            <a:avLst/>
          </a:prstGeom>
        </p:spPr>
        <p:txBody>
          <a:bodyPr lIns="0" tIns="91440" rIns="0"/>
          <a:lstStyle>
            <a:lvl1pPr>
              <a:defRPr sz="2400"/>
            </a:lvl1pPr>
            <a:lvl2pPr>
              <a:defRPr sz="2000"/>
            </a:lvl2pPr>
            <a:lvl3pPr marL="342900" indent="-222250">
              <a:buFont typeface="Arial" panose="020B0604020202020204" pitchFamily="34" charset="0"/>
              <a:buChar char="•"/>
              <a:defRPr/>
            </a:lvl3pPr>
          </a:lstStyle>
          <a:p>
            <a:pPr lvl="0"/>
            <a:r>
              <a:rPr lang="en-US"/>
              <a:t>Click to edit Master text styles</a:t>
            </a:r>
          </a:p>
          <a:p>
            <a:pPr lvl="1"/>
            <a:r>
              <a:rPr lang="en-US"/>
              <a:t>Second level</a:t>
            </a:r>
          </a:p>
          <a:p>
            <a:pPr lvl="2"/>
            <a:r>
              <a:rPr lang="en-US"/>
              <a:t>Third level</a:t>
            </a:r>
          </a:p>
        </p:txBody>
      </p:sp>
      <p:sp>
        <p:nvSpPr>
          <p:cNvPr id="4" name="Footer Placeholder 1">
            <a:extLst>
              <a:ext uri="{FF2B5EF4-FFF2-40B4-BE49-F238E27FC236}">
                <a16:creationId xmlns:a16="http://schemas.microsoft.com/office/drawing/2014/main" id="{9E636679-D287-455E-9B40-9D596B9809AD}"/>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3753153291"/>
      </p:ext>
    </p:extLst>
  </p:cSld>
  <p:clrMapOvr>
    <a:masterClrMapping/>
  </p:clrMapOvr>
  <p:transition>
    <p:fade/>
  </p:transition>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Closing slide">
    <p:bg>
      <p:bgPr>
        <a:solidFill>
          <a:schemeClr val="accent1"/>
        </a:solidFill>
        <a:effectLst/>
      </p:bgPr>
    </p:bg>
    <p:spTree>
      <p:nvGrpSpPr>
        <p:cNvPr id="1" name=""/>
        <p:cNvGrpSpPr/>
        <p:nvPr/>
      </p:nvGrpSpPr>
      <p:grpSpPr>
        <a:xfrm>
          <a:off x="0" y="0"/>
          <a:ext cx="0" cy="0"/>
          <a:chOff x="0" y="0"/>
          <a:chExt cx="0" cy="0"/>
        </a:xfrm>
      </p:grpSpPr>
      <p:sp>
        <p:nvSpPr>
          <p:cNvPr id="2" name="Footer Placeholder 1">
            <a:extLst>
              <a:ext uri="{FF2B5EF4-FFF2-40B4-BE49-F238E27FC236}">
                <a16:creationId xmlns:a16="http://schemas.microsoft.com/office/drawing/2014/main" id="{48830E1E-F06E-469F-9154-F8DEA4B068FE}"/>
              </a:ext>
            </a:extLst>
          </p:cNvPr>
          <p:cNvSpPr txBox="1">
            <a:spLocks/>
          </p:cNvSpPr>
          <p:nvPr userDrawn="1"/>
        </p:nvSpPr>
        <p:spPr>
          <a:xfrm>
            <a:off x="4038600" y="6551269"/>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solidFill>
                  <a:schemeClr val="bg1"/>
                </a:solidFill>
              </a:rPr>
              <a:t>© Copyright Microsoft Corporation. All rights reserved.</a:t>
            </a:r>
          </a:p>
        </p:txBody>
      </p:sp>
      <p:pic>
        <p:nvPicPr>
          <p:cNvPr id="3" name="Picture 2" descr="Microsoft Azure logo">
            <a:extLst>
              <a:ext uri="{FF2B5EF4-FFF2-40B4-BE49-F238E27FC236}">
                <a16:creationId xmlns:a16="http://schemas.microsoft.com/office/drawing/2014/main" id="{7D35A676-8612-4160-B090-74025308FC28}"/>
              </a:ext>
            </a:extLst>
          </p:cNvPr>
          <p:cNvPicPr>
            <a:picLocks noChangeAspect="1"/>
          </p:cNvPicPr>
          <p:nvPr userDrawn="1"/>
        </p:nvPicPr>
        <p:blipFill>
          <a:blip r:embed="rId2"/>
          <a:stretch>
            <a:fillRect/>
          </a:stretch>
        </p:blipFill>
        <p:spPr>
          <a:xfrm>
            <a:off x="136885" y="159691"/>
            <a:ext cx="2635247" cy="871753"/>
          </a:xfrm>
          <a:prstGeom prst="rect">
            <a:avLst/>
          </a:prstGeom>
        </p:spPr>
      </p:pic>
    </p:spTree>
    <p:extLst>
      <p:ext uri="{BB962C8B-B14F-4D97-AF65-F5344CB8AC3E}">
        <p14:creationId xmlns:p14="http://schemas.microsoft.com/office/powerpoint/2010/main" val="2306299133"/>
      </p:ext>
    </p:extLst>
  </p:cSld>
  <p:clrMapOvr>
    <a:masterClrMapping/>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itle and subheading">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74CBFC5-126D-4E5D-BA79-A65662FA3631}"/>
              </a:ext>
            </a:extLst>
          </p:cNvPr>
          <p:cNvSpPr>
            <a:spLocks noGrp="1"/>
          </p:cNvSpPr>
          <p:nvPr>
            <p:ph type="title"/>
          </p:nvPr>
        </p:nvSpPr>
        <p:spPr>
          <a:xfrm>
            <a:off x="418643" y="440494"/>
            <a:ext cx="11341268" cy="642840"/>
          </a:xfrm>
        </p:spPr>
        <p:txBody>
          <a:bodyPr/>
          <a:lstStyle/>
          <a:p>
            <a:r>
              <a:rPr lang="en-US"/>
              <a:t>Click to edit Master title style</a:t>
            </a:r>
          </a:p>
        </p:txBody>
      </p:sp>
      <p:sp>
        <p:nvSpPr>
          <p:cNvPr id="4" name="Text Placeholder 3">
            <a:extLst>
              <a:ext uri="{FF2B5EF4-FFF2-40B4-BE49-F238E27FC236}">
                <a16:creationId xmlns:a16="http://schemas.microsoft.com/office/drawing/2014/main" id="{DB521330-4B4A-4C5F-85CF-D5CBC2772D39}"/>
              </a:ext>
            </a:extLst>
          </p:cNvPr>
          <p:cNvSpPr>
            <a:spLocks noGrp="1"/>
          </p:cNvSpPr>
          <p:nvPr>
            <p:ph type="body" sz="quarter" idx="10" hasCustomPrompt="1"/>
          </p:nvPr>
        </p:nvSpPr>
        <p:spPr>
          <a:xfrm>
            <a:off x="418643" y="1083334"/>
            <a:ext cx="11341268" cy="400110"/>
          </a:xfrm>
          <a:prstGeom prst="rect">
            <a:avLst/>
          </a:prstGeom>
        </p:spPr>
        <p:txBody>
          <a:bodyPr lIns="0" tIns="45720" rIns="0" bIns="45720"/>
          <a:lstStyle>
            <a:lvl1pPr>
              <a:defRPr sz="2000">
                <a:solidFill>
                  <a:schemeClr val="accent4"/>
                </a:solidFill>
              </a:defRPr>
            </a:lvl1pPr>
          </a:lstStyle>
          <a:p>
            <a:r>
              <a:rPr lang="en-US"/>
              <a:t>Subheading Segoe UI </a:t>
            </a:r>
            <a:r>
              <a:rPr lang="en-US" err="1"/>
              <a:t>Semibold</a:t>
            </a:r>
            <a:r>
              <a:rPr lang="en-US"/>
              <a:t> 20 </a:t>
            </a:r>
            <a:r>
              <a:rPr lang="en-US" err="1"/>
              <a:t>pt</a:t>
            </a:r>
            <a:endParaRPr lang="en-US"/>
          </a:p>
        </p:txBody>
      </p:sp>
      <p:sp>
        <p:nvSpPr>
          <p:cNvPr id="3" name="Footer Placeholder 1">
            <a:extLst>
              <a:ext uri="{FF2B5EF4-FFF2-40B4-BE49-F238E27FC236}">
                <a16:creationId xmlns:a16="http://schemas.microsoft.com/office/drawing/2014/main" id="{F1375FA3-68AA-4B3B-BB83-932D76211D48}"/>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4125301356"/>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048C836-D6EA-47AA-B133-C4C5DAB392CF}"/>
              </a:ext>
            </a:extLst>
          </p:cNvPr>
          <p:cNvSpPr>
            <a:spLocks noGrp="1"/>
          </p:cNvSpPr>
          <p:nvPr>
            <p:ph type="title"/>
          </p:nvPr>
        </p:nvSpPr>
        <p:spPr/>
        <p:txBody>
          <a:bodyPr/>
          <a:lstStyle/>
          <a:p>
            <a:r>
              <a:rPr lang="en-US"/>
              <a:t>Click to edit Master title style</a:t>
            </a:r>
          </a:p>
        </p:txBody>
      </p:sp>
      <p:sp>
        <p:nvSpPr>
          <p:cNvPr id="6" name="Text Placeholder 5">
            <a:extLst>
              <a:ext uri="{FF2B5EF4-FFF2-40B4-BE49-F238E27FC236}">
                <a16:creationId xmlns:a16="http://schemas.microsoft.com/office/drawing/2014/main" id="{14D7AC5C-A0C4-4850-8CA1-CF211FDC36CF}"/>
              </a:ext>
            </a:extLst>
          </p:cNvPr>
          <p:cNvSpPr>
            <a:spLocks noGrp="1"/>
          </p:cNvSpPr>
          <p:nvPr>
            <p:ph type="body" sz="quarter" idx="10"/>
          </p:nvPr>
        </p:nvSpPr>
        <p:spPr>
          <a:xfrm>
            <a:off x="419100" y="1457326"/>
            <a:ext cx="11341100" cy="1808637"/>
          </a:xfrm>
          <a:prstGeom prst="rect">
            <a:avLst/>
          </a:prstGeom>
        </p:spPr>
        <p:txBody>
          <a:bodyPr l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ooter Placeholder 1">
            <a:extLst>
              <a:ext uri="{FF2B5EF4-FFF2-40B4-BE49-F238E27FC236}">
                <a16:creationId xmlns:a16="http://schemas.microsoft.com/office/drawing/2014/main" id="{38846C7A-1465-453E-954F-398A9C851325}"/>
              </a:ext>
            </a:extLst>
          </p:cNvPr>
          <p:cNvSpPr txBox="1">
            <a:spLocks/>
          </p:cNvSpPr>
          <p:nvPr userDrawn="1"/>
        </p:nvSpPr>
        <p:spPr>
          <a:xfrm>
            <a:off x="4038600" y="6598894"/>
            <a:ext cx="4114800" cy="138499"/>
          </a:xfrm>
          <a:prstGeom prst="rect">
            <a:avLst/>
          </a:prstGeom>
        </p:spPr>
        <p:txBody>
          <a:bodyPr vert="horz" lIns="0" tIns="0" rIns="0" bIns="0" rtlCol="0" anchor="ctr">
            <a:spAutoFit/>
          </a:bodyPr>
          <a:lstStyle>
            <a:defPPr>
              <a:defRPr lang="en-US"/>
            </a:defPPr>
            <a:lvl1pPr>
              <a:defRPr sz="900">
                <a:solidFill>
                  <a:srgbClr val="000000"/>
                </a:solidFill>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a:lstStyle>
          <a:p>
            <a:pPr lvl="0" algn="ctr"/>
            <a:r>
              <a:rPr lang="en-US" dirty="0"/>
              <a:t>© Copyright Microsoft Corporation. All rights reserved.</a:t>
            </a:r>
          </a:p>
        </p:txBody>
      </p:sp>
    </p:spTree>
    <p:extLst>
      <p:ext uri="{BB962C8B-B14F-4D97-AF65-F5344CB8AC3E}">
        <p14:creationId xmlns:p14="http://schemas.microsoft.com/office/powerpoint/2010/main" val="2383953445"/>
      </p:ext>
    </p:extLst>
  </p:cSld>
  <p:clrMapOvr>
    <a:masterClrMapping/>
  </p:clrMapOvr>
  <p:transition>
    <p:fade/>
  </p:transition>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 Type="http://schemas.openxmlformats.org/officeDocument/2006/relationships/slideLayout" Target="../slideLayouts/slideLayout7.xml"/><Relationship Id="rId71"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18643" y="440494"/>
            <a:ext cx="11341268" cy="680196"/>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3" name="Text Placeholder 2">
            <a:extLst>
              <a:ext uri="{FF2B5EF4-FFF2-40B4-BE49-F238E27FC236}">
                <a16:creationId xmlns:a16="http://schemas.microsoft.com/office/drawing/2014/main" id="{472DFCB5-8236-4BBB-9AAC-3DEE722A5948}"/>
              </a:ext>
            </a:extLst>
          </p:cNvPr>
          <p:cNvSpPr>
            <a:spLocks noGrp="1"/>
          </p:cNvSpPr>
          <p:nvPr>
            <p:ph type="body" idx="1"/>
          </p:nvPr>
        </p:nvSpPr>
        <p:spPr>
          <a:xfrm>
            <a:off x="418643" y="1457325"/>
            <a:ext cx="11341264" cy="1808637"/>
          </a:xfrm>
          <a:prstGeom prst="rect">
            <a:avLst/>
          </a:prstGeom>
        </p:spPr>
        <p:txBody>
          <a:bodyPr vert="horz" lIns="91440" tIns="45720" rIns="91440" bIns="4572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TextBox 12">
            <a:extLst>
              <a:ext uri="{FF2B5EF4-FFF2-40B4-BE49-F238E27FC236}">
                <a16:creationId xmlns:a16="http://schemas.microsoft.com/office/drawing/2014/main" id="{1361B38E-CC75-4B74-AC2B-C0E9D3C55653}"/>
              </a:ext>
            </a:extLst>
          </p:cNvPr>
          <p:cNvSpPr txBox="1"/>
          <p:nvPr userDrawn="1"/>
        </p:nvSpPr>
        <p:spPr>
          <a:xfrm rot="16200000">
            <a:off x="-543855" y="6162563"/>
            <a:ext cx="743793" cy="193899"/>
          </a:xfrm>
          <a:prstGeom prst="rect">
            <a:avLst/>
          </a:prstGeom>
          <a:noFill/>
        </p:spPr>
        <p:txBody>
          <a:bodyPr wrap="none" lIns="0" tIns="0" rIns="0" bIns="0" rtlCol="0" anchor="ctr">
            <a:spAutoFit/>
          </a:bodyPr>
          <a:lstStyle/>
          <a:p>
            <a:pPr algn="ctr">
              <a:lnSpc>
                <a:spcPct val="90000"/>
              </a:lnSpc>
              <a:spcAft>
                <a:spcPts val="600"/>
              </a:spcAft>
            </a:pPr>
            <a:r>
              <a:rPr lang="en-US" sz="700" dirty="0">
                <a:solidFill>
                  <a:schemeClr val="bg1">
                    <a:lumMod val="75000"/>
                  </a:schemeClr>
                </a:solidFill>
              </a:rPr>
              <a:t>Closed captioning</a:t>
            </a:r>
            <a:br>
              <a:rPr lang="en-US" sz="700" dirty="0">
                <a:solidFill>
                  <a:schemeClr val="bg1">
                    <a:lumMod val="75000"/>
                  </a:schemeClr>
                </a:solidFill>
              </a:rPr>
            </a:br>
            <a:r>
              <a:rPr lang="en-US" sz="700" dirty="0">
                <a:solidFill>
                  <a:schemeClr val="bg1">
                    <a:lumMod val="75000"/>
                  </a:schemeClr>
                </a:solidFill>
              </a:rPr>
              <a:t>space demarcation</a:t>
            </a:r>
          </a:p>
        </p:txBody>
      </p:sp>
      <p:cxnSp>
        <p:nvCxnSpPr>
          <p:cNvPr id="16" name="Straight Connector 15">
            <a:extLst>
              <a:ext uri="{FF2B5EF4-FFF2-40B4-BE49-F238E27FC236}">
                <a16:creationId xmlns:a16="http://schemas.microsoft.com/office/drawing/2014/main" id="{C5D3B4B0-D7E4-452E-9052-467D1A357B58}"/>
              </a:ext>
            </a:extLst>
          </p:cNvPr>
          <p:cNvCxnSpPr>
            <a:cxnSpLocks/>
          </p:cNvCxnSpPr>
          <p:nvPr userDrawn="1"/>
        </p:nvCxnSpPr>
        <p:spPr>
          <a:xfrm>
            <a:off x="-97630" y="5670550"/>
            <a:ext cx="90487" cy="0"/>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23" name="Straight Connector 22">
            <a:extLst>
              <a:ext uri="{FF2B5EF4-FFF2-40B4-BE49-F238E27FC236}">
                <a16:creationId xmlns:a16="http://schemas.microsoft.com/office/drawing/2014/main" id="{F3819C2B-33CD-4727-8D19-9778546E3FEE}"/>
              </a:ext>
            </a:extLst>
          </p:cNvPr>
          <p:cNvCxnSpPr>
            <a:cxnSpLocks/>
          </p:cNvCxnSpPr>
          <p:nvPr userDrawn="1"/>
        </p:nvCxnSpPr>
        <p:spPr>
          <a:xfrm>
            <a:off x="-97630" y="6848475"/>
            <a:ext cx="90487" cy="0"/>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cxnSp>
        <p:nvCxnSpPr>
          <p:cNvPr id="20" name="Straight Connector 19">
            <a:extLst>
              <a:ext uri="{FF2B5EF4-FFF2-40B4-BE49-F238E27FC236}">
                <a16:creationId xmlns:a16="http://schemas.microsoft.com/office/drawing/2014/main" id="{888E9C55-8D94-473F-8786-1C75C667BCFC}"/>
              </a:ext>
            </a:extLst>
          </p:cNvPr>
          <p:cNvCxnSpPr>
            <a:cxnSpLocks/>
          </p:cNvCxnSpPr>
          <p:nvPr userDrawn="1"/>
        </p:nvCxnSpPr>
        <p:spPr>
          <a:xfrm>
            <a:off x="-52387" y="5670550"/>
            <a:ext cx="0" cy="1177925"/>
          </a:xfrm>
          <a:prstGeom prst="line">
            <a:avLst/>
          </a:prstGeom>
          <a:noFill/>
          <a:ln cap="sq">
            <a:solidFill>
              <a:srgbClr val="FF0000"/>
            </a:solidFill>
            <a:miter lim="800000"/>
            <a:headEnd type="none" w="med" len="med"/>
            <a:tailEnd type="none" w="med" len="med"/>
          </a:ln>
          <a:effectLst/>
        </p:spPr>
        <p:style>
          <a:lnRef idx="1">
            <a:schemeClr val="accent2"/>
          </a:lnRef>
          <a:fillRef idx="3">
            <a:schemeClr val="accent2"/>
          </a:fillRef>
          <a:effectRef idx="2">
            <a:schemeClr val="accent2"/>
          </a:effectRef>
          <a:fontRef idx="minor">
            <a:schemeClr val="lt1"/>
          </a:fontRef>
        </p:style>
      </p:cxnSp>
      <p:grpSp>
        <p:nvGrpSpPr>
          <p:cNvPr id="9" name="Group 8">
            <a:extLst>
              <a:ext uri="{FF2B5EF4-FFF2-40B4-BE49-F238E27FC236}">
                <a16:creationId xmlns:a16="http://schemas.microsoft.com/office/drawing/2014/main" id="{EA917D29-CA57-449D-A8E9-0E701C224DA1}"/>
              </a:ext>
            </a:extLst>
          </p:cNvPr>
          <p:cNvGrpSpPr/>
          <p:nvPr userDrawn="1"/>
        </p:nvGrpSpPr>
        <p:grpSpPr>
          <a:xfrm rot="5400000">
            <a:off x="9114924" y="3156600"/>
            <a:ext cx="6843276" cy="530076"/>
            <a:chOff x="-2857775" y="8147048"/>
            <a:chExt cx="11623156" cy="1498603"/>
          </a:xfrm>
        </p:grpSpPr>
        <p:sp>
          <p:nvSpPr>
            <p:cNvPr id="10" name="Rectangle 9">
              <a:extLst>
                <a:ext uri="{FF2B5EF4-FFF2-40B4-BE49-F238E27FC236}">
                  <a16:creationId xmlns:a16="http://schemas.microsoft.com/office/drawing/2014/main" id="{D2C5D111-E096-49EA-AEE3-EB0914371B58}"/>
                </a:ext>
              </a:extLst>
            </p:cNvPr>
            <p:cNvSpPr/>
            <p:nvPr userDrawn="1"/>
          </p:nvSpPr>
          <p:spPr bwMode="auto">
            <a:xfrm>
              <a:off x="5983100" y="8147051"/>
              <a:ext cx="2782281" cy="1498598"/>
            </a:xfrm>
            <a:prstGeom prst="rect">
              <a:avLst/>
            </a:prstGeom>
            <a:solidFill>
              <a:schemeClr val="accent2"/>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Gray</a:t>
              </a:r>
            </a:p>
            <a:p>
              <a:pPr defTabSz="914102" fontAlgn="base">
                <a:spcBef>
                  <a:spcPct val="0"/>
                </a:spcBef>
                <a:spcAft>
                  <a:spcPts val="98"/>
                </a:spcAft>
              </a:pPr>
              <a:r>
                <a:rPr lang="en-US" sz="588" dirty="0">
                  <a:solidFill>
                    <a:schemeClr val="bg1"/>
                  </a:solidFill>
                  <a:ea typeface="Segoe UI" pitchFamily="34" charset="0"/>
                  <a:cs typeface="Segoe UI" pitchFamily="34" charset="0"/>
                </a:rPr>
                <a:t>R117 G117 B122</a:t>
              </a:r>
            </a:p>
            <a:p>
              <a:pPr defTabSz="914102" fontAlgn="base">
                <a:spcBef>
                  <a:spcPct val="0"/>
                </a:spcBef>
                <a:spcAft>
                  <a:spcPts val="98"/>
                </a:spcAft>
              </a:pPr>
              <a:r>
                <a:rPr lang="en-US" sz="588" dirty="0">
                  <a:solidFill>
                    <a:schemeClr val="bg1"/>
                  </a:solidFill>
                  <a:ea typeface="Segoe UI" pitchFamily="34" charset="0"/>
                  <a:cs typeface="Segoe UI" pitchFamily="34" charset="0"/>
                </a:rPr>
                <a:t>Hex #75757A</a:t>
              </a:r>
            </a:p>
          </p:txBody>
        </p:sp>
        <p:sp>
          <p:nvSpPr>
            <p:cNvPr id="11" name="Rectangle 10">
              <a:extLst>
                <a:ext uri="{FF2B5EF4-FFF2-40B4-BE49-F238E27FC236}">
                  <a16:creationId xmlns:a16="http://schemas.microsoft.com/office/drawing/2014/main" id="{5039965E-5253-4C55-AB99-1693A37AE765}"/>
                </a:ext>
              </a:extLst>
            </p:cNvPr>
            <p:cNvSpPr/>
            <p:nvPr userDrawn="1"/>
          </p:nvSpPr>
          <p:spPr bwMode="auto">
            <a:xfrm>
              <a:off x="3154167" y="8147050"/>
              <a:ext cx="2827669" cy="1498599"/>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Blue-Gray</a:t>
              </a:r>
            </a:p>
            <a:p>
              <a:pPr defTabSz="914102" fontAlgn="base">
                <a:spcBef>
                  <a:spcPct val="0"/>
                </a:spcBef>
                <a:spcAft>
                  <a:spcPts val="98"/>
                </a:spcAft>
              </a:pPr>
              <a:r>
                <a:rPr lang="en-US" sz="588" dirty="0">
                  <a:solidFill>
                    <a:schemeClr val="bg1"/>
                  </a:solidFill>
                  <a:ea typeface="Segoe UI" pitchFamily="34" charset="0"/>
                  <a:cs typeface="Segoe UI" pitchFamily="34" charset="0"/>
                </a:rPr>
                <a:t>R36 G58 B94</a:t>
              </a:r>
            </a:p>
            <a:p>
              <a:pPr defTabSz="914102" fontAlgn="base">
                <a:spcBef>
                  <a:spcPct val="0"/>
                </a:spcBef>
                <a:spcAft>
                  <a:spcPts val="98"/>
                </a:spcAft>
              </a:pPr>
              <a:r>
                <a:rPr lang="en-US" sz="588" dirty="0">
                  <a:solidFill>
                    <a:schemeClr val="bg1"/>
                  </a:solidFill>
                  <a:ea typeface="Segoe UI" pitchFamily="34" charset="0"/>
                  <a:cs typeface="Segoe UI" pitchFamily="34" charset="0"/>
                </a:rPr>
                <a:t>Hex #243A5E</a:t>
              </a:r>
            </a:p>
          </p:txBody>
        </p:sp>
        <p:sp>
          <p:nvSpPr>
            <p:cNvPr id="12" name="Rectangle 11">
              <a:extLst>
                <a:ext uri="{FF2B5EF4-FFF2-40B4-BE49-F238E27FC236}">
                  <a16:creationId xmlns:a16="http://schemas.microsoft.com/office/drawing/2014/main" id="{AF311DF9-B4D5-4E0A-A6D1-44E590AD6C51}"/>
                </a:ext>
              </a:extLst>
            </p:cNvPr>
            <p:cNvSpPr/>
            <p:nvPr userDrawn="1"/>
          </p:nvSpPr>
          <p:spPr bwMode="auto">
            <a:xfrm>
              <a:off x="465139" y="8147051"/>
              <a:ext cx="2689028" cy="1498600"/>
            </a:xfrm>
            <a:prstGeom prst="rect">
              <a:avLst/>
            </a:prstGeom>
            <a:solidFill>
              <a:schemeClr val="tx2"/>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Blue</a:t>
              </a:r>
            </a:p>
            <a:p>
              <a:pPr defTabSz="914102" fontAlgn="base">
                <a:spcBef>
                  <a:spcPct val="0"/>
                </a:spcBef>
                <a:spcAft>
                  <a:spcPts val="98"/>
                </a:spcAft>
              </a:pPr>
              <a:r>
                <a:rPr lang="en-US" sz="588" dirty="0">
                  <a:solidFill>
                    <a:schemeClr val="bg1"/>
                  </a:solidFill>
                  <a:ea typeface="Segoe UI" pitchFamily="34" charset="0"/>
                  <a:cs typeface="Segoe UI" pitchFamily="34" charset="0"/>
                </a:rPr>
                <a:t>R0 G120 B211</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#0078D4</a:t>
              </a:r>
            </a:p>
          </p:txBody>
        </p:sp>
        <p:grpSp>
          <p:nvGrpSpPr>
            <p:cNvPr id="14" name="Group 13">
              <a:extLst>
                <a:ext uri="{FF2B5EF4-FFF2-40B4-BE49-F238E27FC236}">
                  <a16:creationId xmlns:a16="http://schemas.microsoft.com/office/drawing/2014/main" id="{5C9B25FA-E6F8-40AF-93F8-58C7AF6BEB8A}"/>
                </a:ext>
              </a:extLst>
            </p:cNvPr>
            <p:cNvGrpSpPr/>
            <p:nvPr userDrawn="1"/>
          </p:nvGrpSpPr>
          <p:grpSpPr>
            <a:xfrm>
              <a:off x="-2857775" y="8147048"/>
              <a:ext cx="3321653" cy="1498596"/>
              <a:chOff x="-2857775" y="8250837"/>
              <a:chExt cx="3321653" cy="1394819"/>
            </a:xfrm>
          </p:grpSpPr>
          <p:sp>
            <p:nvSpPr>
              <p:cNvPr id="15" name="Rectangle 14">
                <a:extLst>
                  <a:ext uri="{FF2B5EF4-FFF2-40B4-BE49-F238E27FC236}">
                    <a16:creationId xmlns:a16="http://schemas.microsoft.com/office/drawing/2014/main" id="{D3D95A63-B9A0-4F7F-AFB5-98BD9D5D7C57}"/>
                  </a:ext>
                </a:extLst>
              </p:cNvPr>
              <p:cNvSpPr/>
              <p:nvPr userDrawn="1"/>
            </p:nvSpPr>
            <p:spPr bwMode="auto">
              <a:xfrm>
                <a:off x="-2857775" y="8250837"/>
                <a:ext cx="1660192" cy="1394818"/>
              </a:xfrm>
              <a:prstGeom prst="rect">
                <a:avLst/>
              </a:prstGeom>
              <a:solidFill>
                <a:schemeClr val="tx1"/>
              </a:solidFill>
              <a:ln w="6350">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bg1"/>
                    </a:solidFill>
                    <a:ea typeface="Segoe UI" pitchFamily="34" charset="0"/>
                    <a:cs typeface="Segoe UI" pitchFamily="34" charset="0"/>
                  </a:rPr>
                  <a:t>Black</a:t>
                </a:r>
              </a:p>
              <a:p>
                <a:pPr defTabSz="914102" fontAlgn="base">
                  <a:spcBef>
                    <a:spcPct val="0"/>
                  </a:spcBef>
                  <a:spcAft>
                    <a:spcPts val="98"/>
                  </a:spcAft>
                </a:pPr>
                <a:r>
                  <a:rPr lang="en-US" sz="588" dirty="0">
                    <a:solidFill>
                      <a:schemeClr val="bg1"/>
                    </a:solidFill>
                    <a:ea typeface="Segoe UI" pitchFamily="34" charset="0"/>
                    <a:cs typeface="Segoe UI" pitchFamily="34" charset="0"/>
                  </a:rPr>
                  <a:t>R0 G0 B0</a:t>
                </a:r>
              </a:p>
              <a:p>
                <a:pPr defTabSz="914102" fontAlgn="base">
                  <a:spcBef>
                    <a:spcPct val="0"/>
                  </a:spcBef>
                  <a:spcAft>
                    <a:spcPts val="98"/>
                  </a:spcAft>
                </a:pPr>
                <a:r>
                  <a:rPr lang="en-US" sz="588" dirty="0">
                    <a:solidFill>
                      <a:schemeClr val="bg1"/>
                    </a:solidFill>
                    <a:ea typeface="Segoe UI" pitchFamily="34" charset="0"/>
                    <a:cs typeface="Segoe UI" pitchFamily="34" charset="0"/>
                  </a:rPr>
                  <a:t>Hex #000000</a:t>
                </a:r>
              </a:p>
            </p:txBody>
          </p:sp>
          <p:sp>
            <p:nvSpPr>
              <p:cNvPr id="17" name="Rectangle 16">
                <a:extLst>
                  <a:ext uri="{FF2B5EF4-FFF2-40B4-BE49-F238E27FC236}">
                    <a16:creationId xmlns:a16="http://schemas.microsoft.com/office/drawing/2014/main" id="{0CC1517B-C8FA-41CB-889A-1B74C78210A7}"/>
                  </a:ext>
                </a:extLst>
              </p:cNvPr>
              <p:cNvSpPr/>
              <p:nvPr userDrawn="1"/>
            </p:nvSpPr>
            <p:spPr bwMode="auto">
              <a:xfrm>
                <a:off x="-1196315" y="8250841"/>
                <a:ext cx="1660193" cy="1394815"/>
              </a:xfrm>
              <a:prstGeom prst="rect">
                <a:avLst/>
              </a:prstGeom>
              <a:solidFill>
                <a:schemeClr val="bg2"/>
              </a:solidFill>
              <a:ln w="6350">
                <a:solidFill>
                  <a:schemeClr val="tx1"/>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91440" tIns="91440" rIns="91440" bIns="91440" numCol="1" spcCol="0" rtlCol="0" fromWordArt="0" anchor="t" anchorCtr="0" forceAA="0" compatLnSpc="1">
                <a:prstTxWarp prst="textNoShape">
                  <a:avLst/>
                </a:prstTxWarp>
                <a:noAutofit/>
              </a:bodyPr>
              <a:lstStyle/>
              <a:p>
                <a:pPr defTabSz="914102" fontAlgn="base">
                  <a:spcBef>
                    <a:spcPct val="0"/>
                  </a:spcBef>
                  <a:spcAft>
                    <a:spcPts val="98"/>
                  </a:spcAft>
                </a:pPr>
                <a:r>
                  <a:rPr lang="en-US" sz="588" b="1" dirty="0">
                    <a:solidFill>
                      <a:schemeClr val="tx1"/>
                    </a:solidFill>
                    <a:ea typeface="Segoe UI" pitchFamily="34" charset="0"/>
                    <a:cs typeface="Segoe UI" pitchFamily="34" charset="0"/>
                  </a:rPr>
                  <a:t>White</a:t>
                </a:r>
              </a:p>
              <a:p>
                <a:pPr defTabSz="914102" fontAlgn="base">
                  <a:spcBef>
                    <a:spcPct val="0"/>
                  </a:spcBef>
                  <a:spcAft>
                    <a:spcPts val="98"/>
                  </a:spcAft>
                </a:pPr>
                <a:r>
                  <a:rPr lang="en-US" sz="588" dirty="0">
                    <a:solidFill>
                      <a:schemeClr val="tx1"/>
                    </a:solidFill>
                    <a:ea typeface="Segoe UI" pitchFamily="34" charset="0"/>
                    <a:cs typeface="Segoe UI" pitchFamily="34" charset="0"/>
                  </a:rPr>
                  <a:t>R255 G255 B255</a:t>
                </a:r>
              </a:p>
              <a:p>
                <a:pPr defTabSz="914102" fontAlgn="base">
                  <a:spcBef>
                    <a:spcPct val="0"/>
                  </a:spcBef>
                  <a:spcAft>
                    <a:spcPts val="98"/>
                  </a:spcAft>
                </a:pPr>
                <a:r>
                  <a:rPr lang="en-US" sz="588" dirty="0">
                    <a:solidFill>
                      <a:schemeClr val="tx1"/>
                    </a:solidFill>
                    <a:ea typeface="Segoe UI" pitchFamily="34" charset="0"/>
                    <a:cs typeface="Segoe UI" pitchFamily="34" charset="0"/>
                  </a:rPr>
                  <a:t>Hex #FFFFFF</a:t>
                </a:r>
              </a:p>
            </p:txBody>
          </p:sp>
        </p:grpSp>
      </p:grpSp>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83" r:id="rId3"/>
    <p:sldLayoutId id="2147484669" r:id="rId4"/>
    <p:sldLayoutId id="2147484734" r:id="rId5"/>
    <p:sldLayoutId id="2147484562" r:id="rId6"/>
    <p:sldLayoutId id="2147484728" r:id="rId7"/>
    <p:sldLayoutId id="2147484680" r:id="rId8"/>
    <p:sldLayoutId id="2147484610" r:id="rId9"/>
    <p:sldLayoutId id="2147484684" r:id="rId10"/>
    <p:sldLayoutId id="2147484670" r:id="rId11"/>
    <p:sldLayoutId id="2147484671" r:id="rId12"/>
    <p:sldLayoutId id="2147484682" r:id="rId13"/>
    <p:sldLayoutId id="2147484677" r:id="rId14"/>
    <p:sldLayoutId id="2147484727" r:id="rId15"/>
    <p:sldLayoutId id="2147484691" r:id="rId16"/>
    <p:sldLayoutId id="2147484692" r:id="rId17"/>
    <p:sldLayoutId id="2147484693" r:id="rId18"/>
    <p:sldLayoutId id="2147484694" r:id="rId19"/>
    <p:sldLayoutId id="2147484695" r:id="rId20"/>
    <p:sldLayoutId id="2147484560" r:id="rId21"/>
    <p:sldLayoutId id="2147484580" r:id="rId22"/>
    <p:sldLayoutId id="2147484566" r:id="rId23"/>
    <p:sldLayoutId id="2147484696" r:id="rId24"/>
    <p:sldLayoutId id="2147484697" r:id="rId25"/>
    <p:sldLayoutId id="2147484675" r:id="rId26"/>
    <p:sldLayoutId id="2147484676" r:id="rId27"/>
    <p:sldLayoutId id="2147484711" r:id="rId28"/>
    <p:sldLayoutId id="2147484721" r:id="rId29"/>
    <p:sldLayoutId id="2147484720" r:id="rId30"/>
    <p:sldLayoutId id="2147484726" r:id="rId31"/>
    <p:sldLayoutId id="2147484570" r:id="rId32"/>
    <p:sldLayoutId id="2147484571" r:id="rId33"/>
    <p:sldLayoutId id="2147484572" r:id="rId34"/>
    <p:sldLayoutId id="2147484688" r:id="rId35"/>
    <p:sldLayoutId id="2147484689" r:id="rId36"/>
    <p:sldLayoutId id="2147484690" r:id="rId37"/>
    <p:sldLayoutId id="2147484724" r:id="rId38"/>
    <p:sldLayoutId id="2147484725" r:id="rId39"/>
    <p:sldLayoutId id="2147484722" r:id="rId40"/>
    <p:sldLayoutId id="2147484683" r:id="rId41"/>
    <p:sldLayoutId id="2147484685" r:id="rId42"/>
    <p:sldLayoutId id="2147484673" r:id="rId43"/>
    <p:sldLayoutId id="2147484678" r:id="rId44"/>
    <p:sldLayoutId id="2147484679" r:id="rId45"/>
    <p:sldLayoutId id="2147484717" r:id="rId46"/>
    <p:sldLayoutId id="2147484718" r:id="rId47"/>
    <p:sldLayoutId id="2147484712" r:id="rId48"/>
    <p:sldLayoutId id="2147484713" r:id="rId49"/>
    <p:sldLayoutId id="2147484714" r:id="rId50"/>
    <p:sldLayoutId id="2147484715" r:id="rId51"/>
    <p:sldLayoutId id="2147484716" r:id="rId52"/>
    <p:sldLayoutId id="2147484723" r:id="rId53"/>
    <p:sldLayoutId id="2147484686" r:id="rId54"/>
    <p:sldLayoutId id="2147484674" r:id="rId55"/>
    <p:sldLayoutId id="2147484702" r:id="rId56"/>
    <p:sldLayoutId id="2147484719" r:id="rId57"/>
    <p:sldLayoutId id="2147484701" r:id="rId58"/>
    <p:sldLayoutId id="2147484699" r:id="rId59"/>
    <p:sldLayoutId id="2147484700" r:id="rId60"/>
    <p:sldLayoutId id="2147484703" r:id="rId61"/>
    <p:sldLayoutId id="2147484704" r:id="rId62"/>
    <p:sldLayoutId id="2147484705" r:id="rId63"/>
    <p:sldLayoutId id="2147484706" r:id="rId64"/>
    <p:sldLayoutId id="2147484707" r:id="rId65"/>
    <p:sldLayoutId id="2147484730" r:id="rId66"/>
    <p:sldLayoutId id="2147484710" r:id="rId67"/>
    <p:sldLayoutId id="2147484729" r:id="rId68"/>
    <p:sldLayoutId id="2147484731" r:id="rId69"/>
    <p:sldLayoutId id="2147484732" r:id="rId70"/>
    <p:sldLayoutId id="2147484733" r:id="rId71"/>
    <p:sldLayoutId id="2147484698" r:id="rId72"/>
  </p:sldLayoutIdLst>
  <p:transition>
    <p:fade/>
  </p:transition>
  <p:hf sldNum="0" hdr="0" dt="0"/>
  <p:txStyles>
    <p:titleStyle>
      <a:lvl1pPr algn="l" defTabSz="914367" rtl="0" eaLnBrk="1" latinLnBrk="0" hangingPunct="1">
        <a:lnSpc>
          <a:spcPct val="90000"/>
        </a:lnSpc>
        <a:spcBef>
          <a:spcPct val="0"/>
        </a:spcBef>
        <a:buNone/>
        <a:defRPr lang="en-US" sz="3200" b="0" kern="1200" cap="none" spc="-49" baseline="0" dirty="0" smtClean="0">
          <a:ln w="3175">
            <a:noFill/>
          </a:ln>
          <a:solidFill>
            <a:srgbClr val="000000"/>
          </a:solidFill>
          <a:effectLst/>
          <a:latin typeface="+mj-lt"/>
          <a:ea typeface="+mn-ea"/>
          <a:cs typeface="Segoe UI" pitchFamily="34" charset="0"/>
        </a:defRPr>
      </a:lvl1pPr>
    </p:titleStyle>
    <p:bodyStyle>
      <a:lvl1pPr marL="0" marR="0" indent="0" algn="l" defTabSz="914367" rtl="0" eaLnBrk="1" fontAlgn="auto" latinLnBrk="0" hangingPunct="1">
        <a:lnSpc>
          <a:spcPct val="100000"/>
        </a:lnSpc>
        <a:spcBef>
          <a:spcPts val="200"/>
        </a:spcBef>
        <a:spcAft>
          <a:spcPts val="400"/>
        </a:spcAft>
        <a:buClrTx/>
        <a:buSzPct val="90000"/>
        <a:buFont typeface="Wingdings" panose="05000000000000000000" pitchFamily="2" charset="2"/>
        <a:buNone/>
        <a:tabLst/>
        <a:defRPr sz="2353" kern="1200" spc="-49" baseline="0">
          <a:solidFill>
            <a:srgbClr val="000000"/>
          </a:solidFill>
          <a:latin typeface="+mj-lt"/>
          <a:ea typeface="+mn-ea"/>
          <a:cs typeface="+mn-cs"/>
        </a:defRPr>
      </a:lvl1pPr>
      <a:lvl2pPr marL="0" marR="0" indent="0" algn="l" defTabSz="914367" rtl="0" eaLnBrk="1" fontAlgn="auto" latinLnBrk="0" hangingPunct="1">
        <a:lnSpc>
          <a:spcPct val="100000"/>
        </a:lnSpc>
        <a:spcBef>
          <a:spcPts val="200"/>
        </a:spcBef>
        <a:spcAft>
          <a:spcPts val="400"/>
        </a:spcAft>
        <a:buClrTx/>
        <a:buSzPct val="90000"/>
        <a:buFontTx/>
        <a:buNone/>
        <a:tabLst/>
        <a:defRPr sz="2000" kern="1200" spc="0" baseline="0">
          <a:solidFill>
            <a:schemeClr val="tx1"/>
          </a:solidFill>
          <a:latin typeface="+mn-lt"/>
          <a:ea typeface="+mn-ea"/>
          <a:cs typeface="+mn-cs"/>
        </a:defRPr>
      </a:lvl2pPr>
      <a:lvl3pPr marL="3429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3pPr>
      <a:lvl4pPr marL="685800" marR="0" indent="-228600" algn="l" defTabSz="914367" rtl="0" eaLnBrk="1" fontAlgn="auto" latinLnBrk="0" hangingPunct="1">
        <a:lnSpc>
          <a:spcPct val="100000"/>
        </a:lnSpc>
        <a:spcBef>
          <a:spcPts val="200"/>
        </a:spcBef>
        <a:spcAft>
          <a:spcPts val="400"/>
        </a:spcAft>
        <a:buClrTx/>
        <a:buSzPct val="100000"/>
        <a:buFont typeface="Arial" panose="020B0604020202020204" pitchFamily="34" charset="0"/>
        <a:buChar char="‒"/>
        <a:tabLst/>
        <a:defRPr sz="1800" kern="1200" spc="0" baseline="0">
          <a:solidFill>
            <a:schemeClr val="tx1"/>
          </a:solidFill>
          <a:latin typeface="+mn-lt"/>
          <a:ea typeface="+mn-ea"/>
          <a:cs typeface="+mn-cs"/>
        </a:defRPr>
      </a:lvl4pPr>
      <a:lvl5pPr marL="685800" marR="0" indent="0" algn="l" defTabSz="914367" rtl="0" eaLnBrk="1" fontAlgn="auto" latinLnBrk="0" hangingPunct="1">
        <a:lnSpc>
          <a:spcPct val="100000"/>
        </a:lnSpc>
        <a:spcBef>
          <a:spcPts val="200"/>
        </a:spcBef>
        <a:spcAft>
          <a:spcPts val="400"/>
        </a:spcAft>
        <a:buClrTx/>
        <a:buSzPct val="100000"/>
        <a:buFont typeface="Arial" panose="020B0604020202020204" pitchFamily="34" charset="0"/>
        <a:buNone/>
        <a:tabLst/>
        <a:defRPr sz="1200" b="1" kern="1200" spc="0" baseline="0">
          <a:solidFill>
            <a:schemeClr val="tx1"/>
          </a:solidFill>
          <a:latin typeface="+mn-lt"/>
          <a:ea typeface="+mn-ea"/>
          <a:cs typeface="+mn-cs"/>
        </a:defRPr>
      </a:lvl5pPr>
      <a:lvl6pPr marL="2285916" indent="0" algn="l" defTabSz="914367" rtl="0" eaLnBrk="1" latinLnBrk="0" hangingPunct="1">
        <a:spcBef>
          <a:spcPct val="20000"/>
        </a:spcBef>
        <a:buFont typeface="Arial" pitchFamily="34" charset="0"/>
        <a:buNone/>
        <a:defRPr sz="1961" kern="1200">
          <a:solidFill>
            <a:schemeClr val="tx1"/>
          </a:solidFill>
          <a:latin typeface="+mn-lt"/>
          <a:ea typeface="+mn-ea"/>
          <a:cs typeface="+mn-cs"/>
        </a:defRPr>
      </a:lvl6pPr>
      <a:lvl7pPr marL="0" indent="0" algn="l" defTabSz="914367" rtl="0" eaLnBrk="1" latinLnBrk="0" hangingPunct="1">
        <a:lnSpc>
          <a:spcPct val="100000"/>
        </a:lnSpc>
        <a:spcBef>
          <a:spcPts val="392"/>
        </a:spcBef>
        <a:spcAft>
          <a:spcPts val="588"/>
        </a:spcAft>
        <a:buFont typeface="Arial" pitchFamily="34" charset="0"/>
        <a:buNone/>
        <a:defRPr sz="1200" kern="1200">
          <a:solidFill>
            <a:schemeClr val="tx1"/>
          </a:solidFill>
          <a:latin typeface="+mn-lt"/>
          <a:ea typeface="+mn-ea"/>
          <a:cs typeface="+mn-cs"/>
        </a:defRPr>
      </a:lvl7pPr>
      <a:lvl8pPr marL="3428877"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8pPr>
      <a:lvl9pPr marL="3886061" indent="-228592" algn="l" defTabSz="914367" rtl="0" eaLnBrk="1" latinLnBrk="0" hangingPunct="1">
        <a:spcBef>
          <a:spcPct val="20000"/>
        </a:spcBef>
        <a:buFont typeface="Arial" pitchFamily="34" charset="0"/>
        <a:buChar char="•"/>
        <a:defRPr sz="1961" kern="1200">
          <a:solidFill>
            <a:schemeClr val="tx1"/>
          </a:solidFill>
          <a:latin typeface="+mn-lt"/>
          <a:ea typeface="+mn-ea"/>
          <a:cs typeface="+mn-cs"/>
        </a:defRPr>
      </a:lvl9pPr>
    </p:bodyStyle>
    <p:otherStyle>
      <a:defPPr>
        <a:defRPr lang="en-US"/>
      </a:defPPr>
      <a:lvl1pPr marL="0" algn="l" defTabSz="914367" rtl="0" eaLnBrk="1" latinLnBrk="0" hangingPunct="1">
        <a:defRPr sz="1765" kern="1200">
          <a:solidFill>
            <a:schemeClr val="tx1"/>
          </a:solidFill>
          <a:latin typeface="+mn-lt"/>
          <a:ea typeface="+mn-ea"/>
          <a:cs typeface="+mn-cs"/>
        </a:defRPr>
      </a:lvl1pPr>
      <a:lvl2pPr marL="457183" algn="l" defTabSz="914367" rtl="0" eaLnBrk="1" latinLnBrk="0" hangingPunct="1">
        <a:defRPr sz="1765" kern="1200">
          <a:solidFill>
            <a:schemeClr val="tx1"/>
          </a:solidFill>
          <a:latin typeface="+mn-lt"/>
          <a:ea typeface="+mn-ea"/>
          <a:cs typeface="+mn-cs"/>
        </a:defRPr>
      </a:lvl2pPr>
      <a:lvl3pPr marL="914367" algn="l" defTabSz="914367" rtl="0" eaLnBrk="1" latinLnBrk="0" hangingPunct="1">
        <a:defRPr sz="1765" kern="1200">
          <a:solidFill>
            <a:schemeClr val="tx1"/>
          </a:solidFill>
          <a:latin typeface="+mn-lt"/>
          <a:ea typeface="+mn-ea"/>
          <a:cs typeface="+mn-cs"/>
        </a:defRPr>
      </a:lvl3pPr>
      <a:lvl4pPr marL="1371550" algn="l" defTabSz="914367" rtl="0" eaLnBrk="1" latinLnBrk="0" hangingPunct="1">
        <a:defRPr sz="1765" kern="1200">
          <a:solidFill>
            <a:schemeClr val="tx1"/>
          </a:solidFill>
          <a:latin typeface="+mn-lt"/>
          <a:ea typeface="+mn-ea"/>
          <a:cs typeface="+mn-cs"/>
        </a:defRPr>
      </a:lvl4pPr>
      <a:lvl5pPr marL="1828734" algn="l" defTabSz="914367" rtl="0" eaLnBrk="1" latinLnBrk="0" hangingPunct="1">
        <a:defRPr sz="1765" kern="1200">
          <a:solidFill>
            <a:schemeClr val="tx1"/>
          </a:solidFill>
          <a:latin typeface="+mn-lt"/>
          <a:ea typeface="+mn-ea"/>
          <a:cs typeface="+mn-cs"/>
        </a:defRPr>
      </a:lvl5pPr>
      <a:lvl6pPr marL="2285918" algn="l" defTabSz="914367" rtl="0" eaLnBrk="1" latinLnBrk="0" hangingPunct="1">
        <a:defRPr sz="1765" kern="1200">
          <a:solidFill>
            <a:schemeClr val="tx1"/>
          </a:solidFill>
          <a:latin typeface="+mn-lt"/>
          <a:ea typeface="+mn-ea"/>
          <a:cs typeface="+mn-cs"/>
        </a:defRPr>
      </a:lvl6pPr>
      <a:lvl7pPr marL="2743101" algn="l" defTabSz="914367" rtl="0" eaLnBrk="1" latinLnBrk="0" hangingPunct="1">
        <a:defRPr sz="1765" kern="1200">
          <a:solidFill>
            <a:schemeClr val="tx1"/>
          </a:solidFill>
          <a:latin typeface="+mn-lt"/>
          <a:ea typeface="+mn-ea"/>
          <a:cs typeface="+mn-cs"/>
        </a:defRPr>
      </a:lvl7pPr>
      <a:lvl8pPr marL="3200284" algn="l" defTabSz="914367" rtl="0" eaLnBrk="1" latinLnBrk="0" hangingPunct="1">
        <a:defRPr sz="1765" kern="1200">
          <a:solidFill>
            <a:schemeClr val="tx1"/>
          </a:solidFill>
          <a:latin typeface="+mn-lt"/>
          <a:ea typeface="+mn-ea"/>
          <a:cs typeface="+mn-cs"/>
        </a:defRPr>
      </a:lvl8pPr>
      <a:lvl9pPr marL="3657469" algn="l" defTabSz="914367" rtl="0" eaLnBrk="1" latinLnBrk="0" hangingPunct="1">
        <a:defRPr sz="1765"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22" userDrawn="1">
          <p15:clr>
            <a:srgbClr val="C35EA4"/>
          </p15:clr>
        </p15:guide>
        <p15:guide id="32" pos="1498" userDrawn="1">
          <p15:clr>
            <a:srgbClr val="C35EA4"/>
          </p15:clr>
        </p15:guide>
        <p15:guide id="33" pos="2569" userDrawn="1">
          <p15:clr>
            <a:srgbClr val="C35EA4"/>
          </p15:clr>
        </p15:guide>
        <p15:guide id="34" pos="2711" userDrawn="1">
          <p15:clr>
            <a:srgbClr val="C35EA4"/>
          </p15:clr>
        </p15:guide>
        <p15:guide id="35" pos="3778" userDrawn="1">
          <p15:clr>
            <a:srgbClr val="C35EA4"/>
          </p15:clr>
        </p15:guide>
        <p15:guide id="36" pos="3924" userDrawn="1">
          <p15:clr>
            <a:srgbClr val="C35EA4"/>
          </p15:clr>
        </p15:guide>
        <p15:guide id="37" pos="4983" userDrawn="1">
          <p15:clr>
            <a:srgbClr val="C35EA4"/>
          </p15:clr>
        </p15:guide>
        <p15:guide id="38" pos="5127" userDrawn="1">
          <p15:clr>
            <a:srgbClr val="C35EA4"/>
          </p15:clr>
        </p15:guide>
        <p15:guide id="39" pos="6199" userDrawn="1">
          <p15:clr>
            <a:srgbClr val="C35EA4"/>
          </p15:clr>
        </p15:guide>
        <p15:guide id="40" pos="6342" userDrawn="1">
          <p15:clr>
            <a:srgbClr val="C35EA4"/>
          </p15:clr>
        </p15:guide>
        <p15:guide id="41" pos="264" userDrawn="1">
          <p15:clr>
            <a:srgbClr val="F26B43"/>
          </p15:clr>
        </p15:guide>
        <p15:guide id="42" pos="7416" userDrawn="1">
          <p15:clr>
            <a:srgbClr val="F26B43"/>
          </p15:clr>
        </p15:guide>
        <p15:guide id="43" orient="horz" pos="736" userDrawn="1">
          <p15:clr>
            <a:srgbClr val="5ACBF0"/>
          </p15:clr>
        </p15:guide>
        <p15:guide id="44" orient="horz" pos="1360" userDrawn="1">
          <p15:clr>
            <a:srgbClr val="5ACBF0"/>
          </p15:clr>
        </p15:guide>
        <p15:guide id="45" orient="horz" pos="593" userDrawn="1">
          <p15:clr>
            <a:srgbClr val="5ACBF0"/>
          </p15:clr>
        </p15:guide>
        <p15:guide id="46" orient="horz" pos="1484" userDrawn="1">
          <p15:clr>
            <a:srgbClr val="5ACBF0"/>
          </p15:clr>
        </p15:guide>
        <p15:guide id="47" orient="horz" pos="2088" userDrawn="1">
          <p15:clr>
            <a:srgbClr val="5ACBF0"/>
          </p15:clr>
        </p15:guide>
        <p15:guide id="48" orient="horz" pos="2254" userDrawn="1">
          <p15:clr>
            <a:srgbClr val="5ACBF0"/>
          </p15:clr>
        </p15:guide>
        <p15:guide id="49" orient="horz" pos="277" userDrawn="1">
          <p15:clr>
            <a:srgbClr val="F26B43"/>
          </p15:clr>
        </p15:guide>
        <p15:guide id="50" orient="horz" pos="4043" userDrawn="1">
          <p15:clr>
            <a:srgbClr val="F26B43"/>
          </p15:clr>
        </p15:guide>
        <p15:guide id="51" orient="horz" pos="2835" userDrawn="1">
          <p15:clr>
            <a:srgbClr val="5ACBF0"/>
          </p15:clr>
        </p15:guide>
        <p15:guide id="52" orient="horz" pos="2960" userDrawn="1">
          <p15:clr>
            <a:srgbClr val="5ACBF0"/>
          </p15:clr>
        </p15:guide>
        <p15:guide id="54" orient="horz" pos="3690" userDrawn="1">
          <p15:clr>
            <a:srgbClr val="5ACBF0"/>
          </p15:clr>
        </p15:guide>
        <p15:guide id="55" orient="horz" pos="918" userDrawn="1">
          <p15:clr>
            <a:srgbClr val="F26B43"/>
          </p15:clr>
        </p15:guide>
        <p15:guide id="56" orient="horz" pos="3480" userDrawn="1">
          <p15:clr>
            <a:srgbClr val="F26B43"/>
          </p15:clr>
        </p15:guide>
        <p15:guide id="57" orient="horz" pos="3572" userDrawn="1">
          <p15:clr>
            <a:srgbClr val="00000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8" Type="http://schemas.openxmlformats.org/officeDocument/2006/relationships/image" Target="../media/image87.svg"/><Relationship Id="rId3" Type="http://schemas.openxmlformats.org/officeDocument/2006/relationships/image" Target="../media/image69.png"/><Relationship Id="rId7" Type="http://schemas.openxmlformats.org/officeDocument/2006/relationships/image" Target="../media/image86.png"/><Relationship Id="rId2" Type="http://schemas.openxmlformats.org/officeDocument/2006/relationships/notesSlide" Target="../notesSlides/notesSlide10.xml"/><Relationship Id="rId1" Type="http://schemas.openxmlformats.org/officeDocument/2006/relationships/slideLayout" Target="../slideLayouts/slideLayout9.xml"/><Relationship Id="rId6" Type="http://schemas.openxmlformats.org/officeDocument/2006/relationships/image" Target="../media/image85.svg"/><Relationship Id="rId5" Type="http://schemas.openxmlformats.org/officeDocument/2006/relationships/image" Target="../media/image81.png"/><Relationship Id="rId10" Type="http://schemas.openxmlformats.org/officeDocument/2006/relationships/image" Target="../media/image89.svg"/><Relationship Id="rId4" Type="http://schemas.openxmlformats.org/officeDocument/2006/relationships/image" Target="../media/image70.svg"/><Relationship Id="rId9" Type="http://schemas.openxmlformats.org/officeDocument/2006/relationships/image" Target="../media/image88.png"/></Relationships>
</file>

<file path=ppt/slides/_rels/slide11.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11.xml"/><Relationship Id="rId1" Type="http://schemas.openxmlformats.org/officeDocument/2006/relationships/slideLayout" Target="../slideLayouts/slideLayout42.xml"/><Relationship Id="rId4" Type="http://schemas.openxmlformats.org/officeDocument/2006/relationships/image" Target="../media/image80.svg"/></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22.xml"/><Relationship Id="rId4" Type="http://schemas.openxmlformats.org/officeDocument/2006/relationships/image" Target="../media/image19.svg"/></Relationships>
</file>

<file path=ppt/slides/_rels/slide13.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notesSlide" Target="../notesSlides/notesSlide19.xml"/><Relationship Id="rId1" Type="http://schemas.openxmlformats.org/officeDocument/2006/relationships/slideLayout" Target="../slideLayouts/slideLayout9.xml"/><Relationship Id="rId4" Type="http://schemas.openxmlformats.org/officeDocument/2006/relationships/image" Target="../media/image97.svg"/></Relationships>
</file>

<file path=ppt/slides/_rels/slide2.xml.rels><?xml version="1.0" encoding="UTF-8" standalone="yes"?>
<Relationships xmlns="http://schemas.openxmlformats.org/package/2006/relationships"><Relationship Id="rId8" Type="http://schemas.openxmlformats.org/officeDocument/2006/relationships/image" Target="../media/image19.sv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16.xml"/><Relationship Id="rId6" Type="http://schemas.openxmlformats.org/officeDocument/2006/relationships/image" Target="../media/image17.svg"/><Relationship Id="rId5" Type="http://schemas.openxmlformats.org/officeDocument/2006/relationships/image" Target="../media/image16.png"/><Relationship Id="rId4" Type="http://schemas.openxmlformats.org/officeDocument/2006/relationships/image" Target="../media/image15.svg"/></Relationships>
</file>

<file path=ppt/slides/_rels/slide20.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0.xml"/><Relationship Id="rId1" Type="http://schemas.openxmlformats.org/officeDocument/2006/relationships/slideLayout" Target="../slideLayouts/slideLayout42.xml"/><Relationship Id="rId4" Type="http://schemas.openxmlformats.org/officeDocument/2006/relationships/image" Target="../media/image80.svg"/></Relationships>
</file>

<file path=ppt/slides/_rels/slide21.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notesSlide" Target="../notesSlides/notesSlide21.xml"/><Relationship Id="rId1" Type="http://schemas.openxmlformats.org/officeDocument/2006/relationships/slideLayout" Target="../slideLayouts/slideLayout6.xml"/><Relationship Id="rId4" Type="http://schemas.openxmlformats.org/officeDocument/2006/relationships/image" Target="../media/image99.svg"/></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22.xml"/><Relationship Id="rId4" Type="http://schemas.openxmlformats.org/officeDocument/2006/relationships/image" Target="../media/image15.svg"/></Relationships>
</file>

<file path=ppt/slides/_rels/slide4.xml.rels><?xml version="1.0" encoding="UTF-8" standalone="yes"?>
<Relationships xmlns="http://schemas.openxmlformats.org/package/2006/relationships"><Relationship Id="rId8" Type="http://schemas.openxmlformats.org/officeDocument/2006/relationships/image" Target="../media/image25.svg"/><Relationship Id="rId13" Type="http://schemas.openxmlformats.org/officeDocument/2006/relationships/image" Target="../media/image30.png"/><Relationship Id="rId18" Type="http://schemas.openxmlformats.org/officeDocument/2006/relationships/image" Target="../media/image35.png"/><Relationship Id="rId3" Type="http://schemas.openxmlformats.org/officeDocument/2006/relationships/image" Target="../media/image20.png"/><Relationship Id="rId7" Type="http://schemas.openxmlformats.org/officeDocument/2006/relationships/image" Target="../media/image24.png"/><Relationship Id="rId12" Type="http://schemas.openxmlformats.org/officeDocument/2006/relationships/image" Target="../media/image29.svg"/><Relationship Id="rId17" Type="http://schemas.openxmlformats.org/officeDocument/2006/relationships/image" Target="../media/image34.svg"/><Relationship Id="rId2" Type="http://schemas.openxmlformats.org/officeDocument/2006/relationships/notesSlide" Target="../notesSlides/notesSlide4.xml"/><Relationship Id="rId16" Type="http://schemas.openxmlformats.org/officeDocument/2006/relationships/image" Target="../media/image33.png"/><Relationship Id="rId1" Type="http://schemas.openxmlformats.org/officeDocument/2006/relationships/slideLayout" Target="../slideLayouts/slideLayout9.xml"/><Relationship Id="rId6" Type="http://schemas.openxmlformats.org/officeDocument/2006/relationships/image" Target="../media/image23.svg"/><Relationship Id="rId11" Type="http://schemas.openxmlformats.org/officeDocument/2006/relationships/image" Target="../media/image28.png"/><Relationship Id="rId5" Type="http://schemas.openxmlformats.org/officeDocument/2006/relationships/image" Target="../media/image22.png"/><Relationship Id="rId15" Type="http://schemas.openxmlformats.org/officeDocument/2006/relationships/image" Target="../media/image32.png"/><Relationship Id="rId10" Type="http://schemas.openxmlformats.org/officeDocument/2006/relationships/image" Target="../media/image27.svg"/><Relationship Id="rId19" Type="http://schemas.openxmlformats.org/officeDocument/2006/relationships/image" Target="../media/image36.svg"/><Relationship Id="rId4" Type="http://schemas.openxmlformats.org/officeDocument/2006/relationships/image" Target="../media/image21.svg"/><Relationship Id="rId9" Type="http://schemas.openxmlformats.org/officeDocument/2006/relationships/image" Target="../media/image26.png"/><Relationship Id="rId14" Type="http://schemas.openxmlformats.org/officeDocument/2006/relationships/image" Target="../media/image31.svg"/></Relationships>
</file>

<file path=ppt/slides/_rels/slide5.xml.rels><?xml version="1.0" encoding="UTF-8" standalone="yes"?>
<Relationships xmlns="http://schemas.openxmlformats.org/package/2006/relationships"><Relationship Id="rId8" Type="http://schemas.openxmlformats.org/officeDocument/2006/relationships/image" Target="../media/image31.svg"/><Relationship Id="rId13" Type="http://schemas.openxmlformats.org/officeDocument/2006/relationships/image" Target="../media/image43.png"/><Relationship Id="rId18" Type="http://schemas.openxmlformats.org/officeDocument/2006/relationships/image" Target="../media/image29.svg"/><Relationship Id="rId26" Type="http://schemas.openxmlformats.org/officeDocument/2006/relationships/image" Target="../media/image54.svg"/><Relationship Id="rId3" Type="http://schemas.openxmlformats.org/officeDocument/2006/relationships/image" Target="../media/image37.png"/><Relationship Id="rId21" Type="http://schemas.openxmlformats.org/officeDocument/2006/relationships/image" Target="../media/image49.png"/><Relationship Id="rId7" Type="http://schemas.openxmlformats.org/officeDocument/2006/relationships/image" Target="../media/image30.png"/><Relationship Id="rId12" Type="http://schemas.openxmlformats.org/officeDocument/2006/relationships/image" Target="../media/image42.svg"/><Relationship Id="rId17" Type="http://schemas.openxmlformats.org/officeDocument/2006/relationships/image" Target="../media/image28.png"/><Relationship Id="rId25" Type="http://schemas.openxmlformats.org/officeDocument/2006/relationships/image" Target="../media/image53.png"/><Relationship Id="rId2" Type="http://schemas.openxmlformats.org/officeDocument/2006/relationships/notesSlide" Target="../notesSlides/notesSlide5.xml"/><Relationship Id="rId16" Type="http://schemas.openxmlformats.org/officeDocument/2006/relationships/image" Target="../media/image46.svg"/><Relationship Id="rId20" Type="http://schemas.openxmlformats.org/officeDocument/2006/relationships/image" Target="../media/image48.svg"/><Relationship Id="rId1" Type="http://schemas.openxmlformats.org/officeDocument/2006/relationships/slideLayout" Target="../slideLayouts/slideLayout9.xml"/><Relationship Id="rId6" Type="http://schemas.openxmlformats.org/officeDocument/2006/relationships/image" Target="../media/image27.svg"/><Relationship Id="rId11" Type="http://schemas.openxmlformats.org/officeDocument/2006/relationships/image" Target="../media/image41.png"/><Relationship Id="rId24" Type="http://schemas.openxmlformats.org/officeDocument/2006/relationships/image" Target="../media/image52.svg"/><Relationship Id="rId5" Type="http://schemas.openxmlformats.org/officeDocument/2006/relationships/image" Target="../media/image26.png"/><Relationship Id="rId15" Type="http://schemas.openxmlformats.org/officeDocument/2006/relationships/image" Target="../media/image45.png"/><Relationship Id="rId23" Type="http://schemas.openxmlformats.org/officeDocument/2006/relationships/image" Target="../media/image51.png"/><Relationship Id="rId10" Type="http://schemas.openxmlformats.org/officeDocument/2006/relationships/image" Target="../media/image40.svg"/><Relationship Id="rId19" Type="http://schemas.openxmlformats.org/officeDocument/2006/relationships/image" Target="../media/image47.png"/><Relationship Id="rId4" Type="http://schemas.openxmlformats.org/officeDocument/2006/relationships/image" Target="../media/image38.svg"/><Relationship Id="rId9" Type="http://schemas.openxmlformats.org/officeDocument/2006/relationships/image" Target="../media/image39.png"/><Relationship Id="rId14" Type="http://schemas.openxmlformats.org/officeDocument/2006/relationships/image" Target="../media/image44.svg"/><Relationship Id="rId22" Type="http://schemas.openxmlformats.org/officeDocument/2006/relationships/image" Target="../media/image50.svg"/></Relationships>
</file>

<file path=ppt/slides/_rels/slide6.xml.rels><?xml version="1.0" encoding="UTF-8" standalone="yes"?>
<Relationships xmlns="http://schemas.openxmlformats.org/package/2006/relationships"><Relationship Id="rId13" Type="http://schemas.openxmlformats.org/officeDocument/2006/relationships/image" Target="../media/image63.png"/><Relationship Id="rId18" Type="http://schemas.openxmlformats.org/officeDocument/2006/relationships/image" Target="../media/image66.svg"/><Relationship Id="rId26" Type="http://schemas.openxmlformats.org/officeDocument/2006/relationships/image" Target="../media/image72.svg"/><Relationship Id="rId39" Type="http://schemas.openxmlformats.org/officeDocument/2006/relationships/image" Target="../media/image28.png"/><Relationship Id="rId21" Type="http://schemas.openxmlformats.org/officeDocument/2006/relationships/image" Target="../media/image69.png"/><Relationship Id="rId34" Type="http://schemas.openxmlformats.org/officeDocument/2006/relationships/image" Target="../media/image74.svg"/><Relationship Id="rId42" Type="http://schemas.openxmlformats.org/officeDocument/2006/relationships/image" Target="../media/image48.svg"/><Relationship Id="rId7" Type="http://schemas.openxmlformats.org/officeDocument/2006/relationships/image" Target="../media/image57.png"/><Relationship Id="rId2" Type="http://schemas.openxmlformats.org/officeDocument/2006/relationships/notesSlide" Target="../notesSlides/notesSlide6.xml"/><Relationship Id="rId16" Type="http://schemas.openxmlformats.org/officeDocument/2006/relationships/image" Target="../media/image52.svg"/><Relationship Id="rId29" Type="http://schemas.openxmlformats.org/officeDocument/2006/relationships/image" Target="../media/image41.png"/><Relationship Id="rId1" Type="http://schemas.openxmlformats.org/officeDocument/2006/relationships/slideLayout" Target="../slideLayouts/slideLayout9.xml"/><Relationship Id="rId6" Type="http://schemas.openxmlformats.org/officeDocument/2006/relationships/image" Target="../media/image56.svg"/><Relationship Id="rId11" Type="http://schemas.openxmlformats.org/officeDocument/2006/relationships/image" Target="../media/image61.png"/><Relationship Id="rId24" Type="http://schemas.openxmlformats.org/officeDocument/2006/relationships/image" Target="../media/image46.svg"/><Relationship Id="rId32" Type="http://schemas.openxmlformats.org/officeDocument/2006/relationships/image" Target="../media/image44.svg"/><Relationship Id="rId37" Type="http://schemas.openxmlformats.org/officeDocument/2006/relationships/image" Target="../media/image77.png"/><Relationship Id="rId40" Type="http://schemas.openxmlformats.org/officeDocument/2006/relationships/image" Target="../media/image29.svg"/><Relationship Id="rId45" Type="http://schemas.openxmlformats.org/officeDocument/2006/relationships/image" Target="../media/image53.png"/><Relationship Id="rId5" Type="http://schemas.openxmlformats.org/officeDocument/2006/relationships/image" Target="../media/image55.png"/><Relationship Id="rId15" Type="http://schemas.openxmlformats.org/officeDocument/2006/relationships/image" Target="../media/image51.png"/><Relationship Id="rId23" Type="http://schemas.openxmlformats.org/officeDocument/2006/relationships/image" Target="../media/image45.png"/><Relationship Id="rId28" Type="http://schemas.openxmlformats.org/officeDocument/2006/relationships/image" Target="../media/image40.svg"/><Relationship Id="rId36" Type="http://schemas.openxmlformats.org/officeDocument/2006/relationships/image" Target="../media/image76.svg"/><Relationship Id="rId10" Type="http://schemas.openxmlformats.org/officeDocument/2006/relationships/image" Target="../media/image60.svg"/><Relationship Id="rId19" Type="http://schemas.openxmlformats.org/officeDocument/2006/relationships/image" Target="../media/image67.png"/><Relationship Id="rId31" Type="http://schemas.openxmlformats.org/officeDocument/2006/relationships/image" Target="../media/image43.png"/><Relationship Id="rId44" Type="http://schemas.openxmlformats.org/officeDocument/2006/relationships/image" Target="../media/image31.svg"/><Relationship Id="rId4" Type="http://schemas.openxmlformats.org/officeDocument/2006/relationships/image" Target="../media/image38.svg"/><Relationship Id="rId9" Type="http://schemas.openxmlformats.org/officeDocument/2006/relationships/image" Target="../media/image59.png"/><Relationship Id="rId14" Type="http://schemas.openxmlformats.org/officeDocument/2006/relationships/image" Target="../media/image64.svg"/><Relationship Id="rId22" Type="http://schemas.openxmlformats.org/officeDocument/2006/relationships/image" Target="../media/image70.svg"/><Relationship Id="rId27" Type="http://schemas.openxmlformats.org/officeDocument/2006/relationships/image" Target="../media/image39.png"/><Relationship Id="rId30" Type="http://schemas.openxmlformats.org/officeDocument/2006/relationships/image" Target="../media/image42.svg"/><Relationship Id="rId35" Type="http://schemas.openxmlformats.org/officeDocument/2006/relationships/image" Target="../media/image75.png"/><Relationship Id="rId43" Type="http://schemas.openxmlformats.org/officeDocument/2006/relationships/image" Target="../media/image30.png"/><Relationship Id="rId8" Type="http://schemas.openxmlformats.org/officeDocument/2006/relationships/image" Target="../media/image58.svg"/><Relationship Id="rId3" Type="http://schemas.openxmlformats.org/officeDocument/2006/relationships/image" Target="../media/image37.png"/><Relationship Id="rId12" Type="http://schemas.openxmlformats.org/officeDocument/2006/relationships/image" Target="../media/image62.svg"/><Relationship Id="rId17" Type="http://schemas.openxmlformats.org/officeDocument/2006/relationships/image" Target="../media/image65.png"/><Relationship Id="rId25" Type="http://schemas.openxmlformats.org/officeDocument/2006/relationships/image" Target="../media/image71.png"/><Relationship Id="rId33" Type="http://schemas.openxmlformats.org/officeDocument/2006/relationships/image" Target="../media/image73.png"/><Relationship Id="rId38" Type="http://schemas.openxmlformats.org/officeDocument/2006/relationships/image" Target="../media/image78.svg"/><Relationship Id="rId46" Type="http://schemas.openxmlformats.org/officeDocument/2006/relationships/image" Target="../media/image54.svg"/><Relationship Id="rId20" Type="http://schemas.openxmlformats.org/officeDocument/2006/relationships/image" Target="../media/image68.svg"/><Relationship Id="rId41" Type="http://schemas.openxmlformats.org/officeDocument/2006/relationships/image" Target="../media/image47.png"/></Relationships>
</file>

<file path=ppt/slides/_rels/slide7.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7.xml"/><Relationship Id="rId1" Type="http://schemas.openxmlformats.org/officeDocument/2006/relationships/slideLayout" Target="../slideLayouts/slideLayout42.xml"/><Relationship Id="rId4" Type="http://schemas.openxmlformats.org/officeDocument/2006/relationships/image" Target="../media/image80.sv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8.xml"/><Relationship Id="rId1" Type="http://schemas.openxmlformats.org/officeDocument/2006/relationships/slideLayout" Target="../slideLayouts/slideLayout22.xml"/><Relationship Id="rId4" Type="http://schemas.openxmlformats.org/officeDocument/2006/relationships/image" Target="../media/image17.svg"/></Relationships>
</file>

<file path=ppt/slides/_rels/slide9.xml.rels><?xml version="1.0" encoding="UTF-8" standalone="yes"?>
<Relationships xmlns="http://schemas.openxmlformats.org/package/2006/relationships"><Relationship Id="rId8" Type="http://schemas.openxmlformats.org/officeDocument/2006/relationships/image" Target="../media/image70.svg"/><Relationship Id="rId13" Type="http://schemas.openxmlformats.org/officeDocument/2006/relationships/image" Target="../media/image83.png"/><Relationship Id="rId3" Type="http://schemas.openxmlformats.org/officeDocument/2006/relationships/image" Target="../media/image28.png"/><Relationship Id="rId7" Type="http://schemas.openxmlformats.org/officeDocument/2006/relationships/image" Target="../media/image69.png"/><Relationship Id="rId12" Type="http://schemas.openxmlformats.org/officeDocument/2006/relationships/image" Target="../media/image68.svg"/><Relationship Id="rId2" Type="http://schemas.openxmlformats.org/officeDocument/2006/relationships/notesSlide" Target="../notesSlides/notesSlide9.xml"/><Relationship Id="rId1" Type="http://schemas.openxmlformats.org/officeDocument/2006/relationships/slideLayout" Target="../slideLayouts/slideLayout14.xml"/><Relationship Id="rId6" Type="http://schemas.openxmlformats.org/officeDocument/2006/relationships/image" Target="../media/image82.svg"/><Relationship Id="rId11" Type="http://schemas.openxmlformats.org/officeDocument/2006/relationships/image" Target="../media/image67.png"/><Relationship Id="rId5" Type="http://schemas.openxmlformats.org/officeDocument/2006/relationships/image" Target="../media/image81.png"/><Relationship Id="rId10" Type="http://schemas.openxmlformats.org/officeDocument/2006/relationships/image" Target="../media/image62.svg"/><Relationship Id="rId4" Type="http://schemas.openxmlformats.org/officeDocument/2006/relationships/image" Target="../media/image29.svg"/><Relationship Id="rId9" Type="http://schemas.openxmlformats.org/officeDocument/2006/relationships/image" Target="../media/image61.png"/><Relationship Id="rId14" Type="http://schemas.openxmlformats.org/officeDocument/2006/relationships/image" Target="../media/image84.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841CB59B-EF9E-4E47-BF33-B8075EB6C7A1}"/>
              </a:ext>
            </a:extLst>
          </p:cNvPr>
          <p:cNvSpPr>
            <a:spLocks noGrp="1"/>
          </p:cNvSpPr>
          <p:nvPr>
            <p:ph type="title"/>
          </p:nvPr>
        </p:nvSpPr>
        <p:spPr>
          <a:xfrm>
            <a:off x="428681" y="2595418"/>
            <a:ext cx="3667330" cy="1730134"/>
          </a:xfrm>
        </p:spPr>
        <p:txBody>
          <a:bodyPr/>
          <a:lstStyle/>
          <a:p>
            <a:r>
              <a:rPr lang="en-US" dirty="0"/>
              <a:t>Get started with</a:t>
            </a:r>
            <a:r>
              <a:rPr lang="en-US" sz="3600" dirty="0">
                <a:solidFill>
                  <a:schemeClr val="tx1"/>
                </a:solidFill>
              </a:rPr>
              <a:t> data engineering on Azure</a:t>
            </a:r>
            <a:endParaRPr lang="en-US" dirty="0">
              <a:solidFill>
                <a:schemeClr val="tx1"/>
              </a:solidFill>
            </a:endParaRPr>
          </a:p>
        </p:txBody>
      </p:sp>
    </p:spTree>
    <p:extLst>
      <p:ext uri="{BB962C8B-B14F-4D97-AF65-F5344CB8AC3E}">
        <p14:creationId xmlns:p14="http://schemas.microsoft.com/office/powerpoint/2010/main" val="3018641981"/>
      </p:ext>
    </p:extLst>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Rectangle 42">
            <a:extLst>
              <a:ext uri="{FF2B5EF4-FFF2-40B4-BE49-F238E27FC236}">
                <a16:creationId xmlns:a16="http://schemas.microsoft.com/office/drawing/2014/main" id="{03A6423A-0359-F5AF-0143-042ED58D5C10}"/>
              </a:ext>
              <a:ext uri="{C183D7F6-B498-43B3-948B-1728B52AA6E4}">
                <adec:decorative xmlns:adec="http://schemas.microsoft.com/office/drawing/2017/decorative" val="1"/>
              </a:ext>
            </a:extLst>
          </p:cNvPr>
          <p:cNvSpPr/>
          <p:nvPr/>
        </p:nvSpPr>
        <p:spPr bwMode="auto">
          <a:xfrm>
            <a:off x="876563" y="1973453"/>
            <a:ext cx="4988209" cy="52345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4" name="Rectangle 43">
            <a:extLst>
              <a:ext uri="{FF2B5EF4-FFF2-40B4-BE49-F238E27FC236}">
                <a16:creationId xmlns:a16="http://schemas.microsoft.com/office/drawing/2014/main" id="{49BDF054-6719-2EF2-61A0-D4DD7005C4D6}"/>
              </a:ext>
              <a:ext uri="{C183D7F6-B498-43B3-948B-1728B52AA6E4}">
                <adec:decorative xmlns:adec="http://schemas.microsoft.com/office/drawing/2017/decorative" val="1"/>
              </a:ext>
            </a:extLst>
          </p:cNvPr>
          <p:cNvSpPr/>
          <p:nvPr/>
        </p:nvSpPr>
        <p:spPr bwMode="auto">
          <a:xfrm>
            <a:off x="6089277" y="1973275"/>
            <a:ext cx="4988209" cy="523458"/>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5" name="Title 4">
            <a:extLst>
              <a:ext uri="{FF2B5EF4-FFF2-40B4-BE49-F238E27FC236}">
                <a16:creationId xmlns:a16="http://schemas.microsoft.com/office/drawing/2014/main" id="{AC52B4D1-7023-DD3A-028E-D491C15A9FA2}"/>
              </a:ext>
            </a:extLst>
          </p:cNvPr>
          <p:cNvSpPr>
            <a:spLocks noGrp="1"/>
          </p:cNvSpPr>
          <p:nvPr>
            <p:ph type="title"/>
          </p:nvPr>
        </p:nvSpPr>
        <p:spPr/>
        <p:txBody>
          <a:bodyPr/>
          <a:lstStyle/>
          <a:p>
            <a:r>
              <a:rPr lang="en-US" dirty="0"/>
              <a:t>Azure Data Lake Storage Gen 2 vs Azure Blob Storage</a:t>
            </a:r>
          </a:p>
        </p:txBody>
      </p:sp>
      <p:sp>
        <p:nvSpPr>
          <p:cNvPr id="40" name="Text Placeholder 39">
            <a:extLst>
              <a:ext uri="{FF2B5EF4-FFF2-40B4-BE49-F238E27FC236}">
                <a16:creationId xmlns:a16="http://schemas.microsoft.com/office/drawing/2014/main" id="{55129EC1-CB40-A615-3C7E-145102FEA8B3}"/>
              </a:ext>
            </a:extLst>
          </p:cNvPr>
          <p:cNvSpPr>
            <a:spLocks noGrp="1"/>
          </p:cNvSpPr>
          <p:nvPr>
            <p:ph type="body" sz="quarter" idx="10"/>
          </p:nvPr>
        </p:nvSpPr>
        <p:spPr>
          <a:xfrm>
            <a:off x="431255" y="1318630"/>
            <a:ext cx="11594224" cy="454420"/>
          </a:xfrm>
        </p:spPr>
        <p:txBody>
          <a:bodyPr/>
          <a:lstStyle/>
          <a:p>
            <a:r>
              <a:rPr lang="en-US" dirty="0"/>
              <a:t>Enable </a:t>
            </a:r>
            <a:r>
              <a:rPr lang="en-US" i="1" dirty="0"/>
              <a:t>Hierarchical Namespace </a:t>
            </a:r>
            <a:r>
              <a:rPr lang="en-US" dirty="0"/>
              <a:t>in a blob container to use Azure Data Lake Storage Gen2</a:t>
            </a:r>
          </a:p>
        </p:txBody>
      </p:sp>
      <p:sp>
        <p:nvSpPr>
          <p:cNvPr id="41" name="TextBox 40">
            <a:extLst>
              <a:ext uri="{FF2B5EF4-FFF2-40B4-BE49-F238E27FC236}">
                <a16:creationId xmlns:a16="http://schemas.microsoft.com/office/drawing/2014/main" id="{CE82D106-7479-2C21-AAA7-F4ED5F7659AB}"/>
              </a:ext>
            </a:extLst>
          </p:cNvPr>
          <p:cNvSpPr txBox="1"/>
          <p:nvPr/>
        </p:nvSpPr>
        <p:spPr>
          <a:xfrm>
            <a:off x="945131" y="1919189"/>
            <a:ext cx="2972224" cy="627864"/>
          </a:xfrm>
          <a:prstGeom prst="rect">
            <a:avLst/>
          </a:prstGeom>
          <a:noFill/>
        </p:spPr>
        <p:txBody>
          <a:bodyPr wrap="none" lIns="182880" tIns="146304" rIns="182880" bIns="146304" rtlCol="0">
            <a:spAutoFit/>
          </a:bodyPr>
          <a:lstStyle/>
          <a:p>
            <a:pPr>
              <a:lnSpc>
                <a:spcPct val="90000"/>
              </a:lnSpc>
              <a:spcAft>
                <a:spcPts val="600"/>
              </a:spcAft>
            </a:pPr>
            <a:r>
              <a:rPr lang="en-US" sz="2400" dirty="0">
                <a:solidFill>
                  <a:schemeClr val="bg1"/>
                </a:solidFill>
              </a:rPr>
              <a:t>Azure Blob Storage</a:t>
            </a:r>
          </a:p>
        </p:txBody>
      </p:sp>
      <p:grpSp>
        <p:nvGrpSpPr>
          <p:cNvPr id="3" name="Group 2" descr="A diagram of an Azure Storage Account containing Blob Container which contains blob 1 and folder1/blob2">
            <a:extLst>
              <a:ext uri="{FF2B5EF4-FFF2-40B4-BE49-F238E27FC236}">
                <a16:creationId xmlns:a16="http://schemas.microsoft.com/office/drawing/2014/main" id="{274216D5-9E21-A695-78E6-A151953A2676}"/>
              </a:ext>
            </a:extLst>
          </p:cNvPr>
          <p:cNvGrpSpPr/>
          <p:nvPr/>
        </p:nvGrpSpPr>
        <p:grpSpPr>
          <a:xfrm>
            <a:off x="1481956" y="2466435"/>
            <a:ext cx="3224121" cy="2082373"/>
            <a:chOff x="7152123" y="1394601"/>
            <a:chExt cx="4201370" cy="2713551"/>
          </a:xfrm>
        </p:grpSpPr>
        <p:grpSp>
          <p:nvGrpSpPr>
            <p:cNvPr id="4" name="Group 3">
              <a:extLst>
                <a:ext uri="{FF2B5EF4-FFF2-40B4-BE49-F238E27FC236}">
                  <a16:creationId xmlns:a16="http://schemas.microsoft.com/office/drawing/2014/main" id="{3F17E00A-906B-25BC-BD41-8EA322232D89}"/>
                </a:ext>
              </a:extLst>
            </p:cNvPr>
            <p:cNvGrpSpPr/>
            <p:nvPr/>
          </p:nvGrpSpPr>
          <p:grpSpPr>
            <a:xfrm>
              <a:off x="7152123" y="1394601"/>
              <a:ext cx="4201370" cy="2713551"/>
              <a:chOff x="7152123" y="1394601"/>
              <a:chExt cx="4201370" cy="2713551"/>
            </a:xfrm>
          </p:grpSpPr>
          <p:grpSp>
            <p:nvGrpSpPr>
              <p:cNvPr id="7" name="Group 6">
                <a:extLst>
                  <a:ext uri="{FF2B5EF4-FFF2-40B4-BE49-F238E27FC236}">
                    <a16:creationId xmlns:a16="http://schemas.microsoft.com/office/drawing/2014/main" id="{FA5D8CCD-6831-F508-D6F6-F4A05545331D}"/>
                  </a:ext>
                  <a:ext uri="{C183D7F6-B498-43B3-948B-1728B52AA6E4}">
                    <adec:decorative xmlns:adec="http://schemas.microsoft.com/office/drawing/2017/decorative" val="1"/>
                  </a:ext>
                </a:extLst>
              </p:cNvPr>
              <p:cNvGrpSpPr/>
              <p:nvPr/>
            </p:nvGrpSpPr>
            <p:grpSpPr>
              <a:xfrm>
                <a:off x="7152123" y="1394601"/>
                <a:ext cx="4201370" cy="2565965"/>
                <a:chOff x="7152123" y="1394601"/>
                <a:chExt cx="4201370" cy="2565965"/>
              </a:xfrm>
            </p:grpSpPr>
            <p:pic>
              <p:nvPicPr>
                <p:cNvPr id="9" name="Graphic 8">
                  <a:extLst>
                    <a:ext uri="{FF2B5EF4-FFF2-40B4-BE49-F238E27FC236}">
                      <a16:creationId xmlns:a16="http://schemas.microsoft.com/office/drawing/2014/main" id="{11004B08-147B-C691-5132-392DADAE473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152123" y="1394601"/>
                  <a:ext cx="824782" cy="824782"/>
                </a:xfrm>
                <a:prstGeom prst="rect">
                  <a:avLst/>
                </a:prstGeom>
              </p:spPr>
            </p:pic>
            <p:sp>
              <p:nvSpPr>
                <p:cNvPr id="10" name="TextBox 9">
                  <a:extLst>
                    <a:ext uri="{FF2B5EF4-FFF2-40B4-BE49-F238E27FC236}">
                      <a16:creationId xmlns:a16="http://schemas.microsoft.com/office/drawing/2014/main" id="{E9052DEC-383C-33D7-DE59-C1833235D21D}"/>
                    </a:ext>
                  </a:extLst>
                </p:cNvPr>
                <p:cNvSpPr txBox="1"/>
                <p:nvPr/>
              </p:nvSpPr>
              <p:spPr>
                <a:xfrm>
                  <a:off x="7897621" y="1434316"/>
                  <a:ext cx="3455872" cy="668965"/>
                </a:xfrm>
                <a:prstGeom prst="rect">
                  <a:avLst/>
                </a:prstGeom>
                <a:noFill/>
              </p:spPr>
              <p:txBody>
                <a:bodyPr wrap="none" lIns="182880" tIns="146304" rIns="182880" bIns="146304" rtlCol="0">
                  <a:spAutoFit/>
                </a:bodyPr>
                <a:lstStyle/>
                <a:p>
                  <a:pPr>
                    <a:lnSpc>
                      <a:spcPct val="90000"/>
                    </a:lnSpc>
                    <a:spcAft>
                      <a:spcPts val="600"/>
                    </a:spcAft>
                  </a:pPr>
                  <a:r>
                    <a:rPr lang="en-US" sz="2000" dirty="0">
                      <a:gradFill>
                        <a:gsLst>
                          <a:gs pos="2917">
                            <a:schemeClr val="tx1"/>
                          </a:gs>
                          <a:gs pos="30000">
                            <a:schemeClr val="tx1"/>
                          </a:gs>
                        </a:gsLst>
                        <a:lin ang="5400000" scaled="0"/>
                      </a:gradFill>
                    </a:rPr>
                    <a:t>Azure Storage Account</a:t>
                  </a:r>
                </a:p>
              </p:txBody>
            </p:sp>
            <p:pic>
              <p:nvPicPr>
                <p:cNvPr id="11" name="Graphic 10" descr="Paper with solid fill">
                  <a:extLst>
                    <a:ext uri="{FF2B5EF4-FFF2-40B4-BE49-F238E27FC236}">
                      <a16:creationId xmlns:a16="http://schemas.microsoft.com/office/drawing/2014/main" id="{FC57C30E-6A00-18C4-06B6-DF0AF5619C9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228604" y="3015579"/>
                  <a:ext cx="458223" cy="458223"/>
                </a:xfrm>
                <a:prstGeom prst="rect">
                  <a:avLst/>
                </a:prstGeom>
              </p:spPr>
            </p:pic>
            <p:grpSp>
              <p:nvGrpSpPr>
                <p:cNvPr id="12" name="Group 11">
                  <a:extLst>
                    <a:ext uri="{FF2B5EF4-FFF2-40B4-BE49-F238E27FC236}">
                      <a16:creationId xmlns:a16="http://schemas.microsoft.com/office/drawing/2014/main" id="{755DA560-F92A-33D2-92C5-9DDD29E4B2C4}"/>
                    </a:ext>
                  </a:extLst>
                </p:cNvPr>
                <p:cNvGrpSpPr/>
                <p:nvPr/>
              </p:nvGrpSpPr>
              <p:grpSpPr>
                <a:xfrm>
                  <a:off x="7636501" y="2141628"/>
                  <a:ext cx="1020913" cy="1020913"/>
                  <a:chOff x="2353948" y="2153277"/>
                  <a:chExt cx="1020913" cy="1020913"/>
                </a:xfrm>
              </p:grpSpPr>
              <p:pic>
                <p:nvPicPr>
                  <p:cNvPr id="18" name="Graphic 17" descr="Folder outline">
                    <a:extLst>
                      <a:ext uri="{FF2B5EF4-FFF2-40B4-BE49-F238E27FC236}">
                        <a16:creationId xmlns:a16="http://schemas.microsoft.com/office/drawing/2014/main" id="{842E31F8-C11B-BB07-A552-70FE129CF6D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353948" y="2153277"/>
                    <a:ext cx="1020913" cy="1020913"/>
                  </a:xfrm>
                  <a:prstGeom prst="rect">
                    <a:avLst/>
                  </a:prstGeom>
                </p:spPr>
              </p:pic>
              <p:pic>
                <p:nvPicPr>
                  <p:cNvPr id="19" name="Graphic 18">
                    <a:extLst>
                      <a:ext uri="{FF2B5EF4-FFF2-40B4-BE49-F238E27FC236}">
                        <a16:creationId xmlns:a16="http://schemas.microsoft.com/office/drawing/2014/main" id="{4E688E88-CABF-072D-6846-D01849F503C9}"/>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622215" y="2474767"/>
                    <a:ext cx="484378" cy="484378"/>
                  </a:xfrm>
                  <a:prstGeom prst="rect">
                    <a:avLst/>
                  </a:prstGeom>
                </p:spPr>
              </p:pic>
            </p:grpSp>
            <p:cxnSp>
              <p:nvCxnSpPr>
                <p:cNvPr id="13" name="Connector: Elbow 12">
                  <a:extLst>
                    <a:ext uri="{FF2B5EF4-FFF2-40B4-BE49-F238E27FC236}">
                      <a16:creationId xmlns:a16="http://schemas.microsoft.com/office/drawing/2014/main" id="{57D9DE04-C3B6-57AD-1913-1CB8299D3C7D}"/>
                    </a:ext>
                  </a:extLst>
                </p:cNvPr>
                <p:cNvCxnSpPr>
                  <a:cxnSpLocks/>
                  <a:stCxn id="9" idx="2"/>
                  <a:endCxn id="18" idx="1"/>
                </p:cNvCxnSpPr>
                <p:nvPr/>
              </p:nvCxnSpPr>
              <p:spPr>
                <a:xfrm rot="16200000" flipH="1">
                  <a:off x="7384156" y="2399740"/>
                  <a:ext cx="432702" cy="71987"/>
                </a:xfrm>
                <a:prstGeom prst="bentConnector2">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8E65B1C9-7BC4-2999-765B-4C2C6EC1AA65}"/>
                    </a:ext>
                  </a:extLst>
                </p:cNvPr>
                <p:cNvSpPr txBox="1"/>
                <p:nvPr/>
              </p:nvSpPr>
              <p:spPr>
                <a:xfrm>
                  <a:off x="8457715" y="2352440"/>
                  <a:ext cx="2402222" cy="668965"/>
                </a:xfrm>
                <a:prstGeom prst="rect">
                  <a:avLst/>
                </a:prstGeom>
                <a:noFill/>
              </p:spPr>
              <p:txBody>
                <a:bodyPr wrap="none" lIns="182880" tIns="146304" rIns="182880" bIns="146304" rtlCol="0">
                  <a:spAutoFit/>
                </a:bodyPr>
                <a:lstStyle/>
                <a:p>
                  <a:pPr>
                    <a:lnSpc>
                      <a:spcPct val="90000"/>
                    </a:lnSpc>
                    <a:spcAft>
                      <a:spcPts val="600"/>
                    </a:spcAft>
                  </a:pPr>
                  <a:r>
                    <a:rPr lang="en-US" sz="2000" dirty="0">
                      <a:gradFill>
                        <a:gsLst>
                          <a:gs pos="2917">
                            <a:schemeClr val="tx1"/>
                          </a:gs>
                          <a:gs pos="30000">
                            <a:schemeClr val="tx1"/>
                          </a:gs>
                        </a:gsLst>
                        <a:lin ang="5400000" scaled="0"/>
                      </a:gradFill>
                    </a:rPr>
                    <a:t>Blob Container</a:t>
                  </a:r>
                </a:p>
              </p:txBody>
            </p:sp>
            <p:pic>
              <p:nvPicPr>
                <p:cNvPr id="15" name="Graphic 14" descr="Paper with solid fill">
                  <a:extLst>
                    <a:ext uri="{FF2B5EF4-FFF2-40B4-BE49-F238E27FC236}">
                      <a16:creationId xmlns:a16="http://schemas.microsoft.com/office/drawing/2014/main" id="{F252F7F6-C19C-E69B-4B3C-6D1AFA2B365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228604" y="3502343"/>
                  <a:ext cx="458223" cy="458223"/>
                </a:xfrm>
                <a:prstGeom prst="rect">
                  <a:avLst/>
                </a:prstGeom>
              </p:spPr>
            </p:pic>
            <p:cxnSp>
              <p:nvCxnSpPr>
                <p:cNvPr id="16" name="Connector: Elbow 15">
                  <a:extLst>
                    <a:ext uri="{FF2B5EF4-FFF2-40B4-BE49-F238E27FC236}">
                      <a16:creationId xmlns:a16="http://schemas.microsoft.com/office/drawing/2014/main" id="{33F7CCB1-0362-85F6-7038-60051DC78CAC}"/>
                    </a:ext>
                  </a:extLst>
                </p:cNvPr>
                <p:cNvCxnSpPr>
                  <a:cxnSpLocks/>
                  <a:stCxn id="19" idx="2"/>
                  <a:endCxn id="11" idx="1"/>
                </p:cNvCxnSpPr>
                <p:nvPr/>
              </p:nvCxnSpPr>
              <p:spPr>
                <a:xfrm rot="16200000" flipH="1">
                  <a:off x="8039183" y="3055269"/>
                  <a:ext cx="297195" cy="81647"/>
                </a:xfrm>
                <a:prstGeom prst="bentConnector2">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17" name="Connector: Elbow 16">
                  <a:extLst>
                    <a:ext uri="{FF2B5EF4-FFF2-40B4-BE49-F238E27FC236}">
                      <a16:creationId xmlns:a16="http://schemas.microsoft.com/office/drawing/2014/main" id="{0882B3A0-1468-6900-FC8F-7442CA18E7B0}"/>
                    </a:ext>
                  </a:extLst>
                </p:cNvPr>
                <p:cNvCxnSpPr>
                  <a:cxnSpLocks/>
                  <a:stCxn id="19" idx="2"/>
                  <a:endCxn id="15" idx="1"/>
                </p:cNvCxnSpPr>
                <p:nvPr/>
              </p:nvCxnSpPr>
              <p:spPr>
                <a:xfrm rot="16200000" flipH="1">
                  <a:off x="7795801" y="3298651"/>
                  <a:ext cx="783959" cy="81647"/>
                </a:xfrm>
                <a:prstGeom prst="bentConnector2">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grpSp>
          <p:sp>
            <p:nvSpPr>
              <p:cNvPr id="8" name="TextBox 7">
                <a:extLst>
                  <a:ext uri="{FF2B5EF4-FFF2-40B4-BE49-F238E27FC236}">
                    <a16:creationId xmlns:a16="http://schemas.microsoft.com/office/drawing/2014/main" id="{8C48F2EA-7306-7621-E1D5-CF1DF02F6E2A}"/>
                  </a:ext>
                </a:extLst>
              </p:cNvPr>
              <p:cNvSpPr txBox="1"/>
              <p:nvPr/>
            </p:nvSpPr>
            <p:spPr>
              <a:xfrm>
                <a:off x="8562778" y="3439187"/>
                <a:ext cx="2252364" cy="668965"/>
              </a:xfrm>
              <a:prstGeom prst="rect">
                <a:avLst/>
              </a:prstGeom>
              <a:noFill/>
            </p:spPr>
            <p:txBody>
              <a:bodyPr wrap="none" lIns="182880" tIns="146304" rIns="182880" bIns="146304" rtlCol="0">
                <a:spAutoFit/>
              </a:bodyPr>
              <a:lstStyle/>
              <a:p>
                <a:pPr>
                  <a:lnSpc>
                    <a:spcPct val="90000"/>
                  </a:lnSpc>
                  <a:spcAft>
                    <a:spcPts val="600"/>
                  </a:spcAft>
                </a:pPr>
                <a:r>
                  <a:rPr lang="en-US" sz="2000" dirty="0">
                    <a:gradFill>
                      <a:gsLst>
                        <a:gs pos="2917">
                          <a:schemeClr val="tx1"/>
                        </a:gs>
                        <a:gs pos="30000">
                          <a:schemeClr val="tx1"/>
                        </a:gs>
                      </a:gsLst>
                      <a:lin ang="5400000" scaled="0"/>
                    </a:gradFill>
                  </a:rPr>
                  <a:t>folder1/blob2</a:t>
                </a:r>
              </a:p>
            </p:txBody>
          </p:sp>
        </p:grpSp>
        <p:sp>
          <p:nvSpPr>
            <p:cNvPr id="6" name="TextBox 5">
              <a:extLst>
                <a:ext uri="{FF2B5EF4-FFF2-40B4-BE49-F238E27FC236}">
                  <a16:creationId xmlns:a16="http://schemas.microsoft.com/office/drawing/2014/main" id="{08259566-E860-057F-37A9-DD2712B1834C}"/>
                </a:ext>
              </a:extLst>
            </p:cNvPr>
            <p:cNvSpPr txBox="1"/>
            <p:nvPr/>
          </p:nvSpPr>
          <p:spPr>
            <a:xfrm>
              <a:off x="8531969" y="2955087"/>
              <a:ext cx="1193994" cy="668965"/>
            </a:xfrm>
            <a:prstGeom prst="rect">
              <a:avLst/>
            </a:prstGeom>
            <a:noFill/>
          </p:spPr>
          <p:txBody>
            <a:bodyPr wrap="none" lIns="182880" tIns="146304" rIns="182880" bIns="146304" rtlCol="0">
              <a:spAutoFit/>
            </a:bodyPr>
            <a:lstStyle/>
            <a:p>
              <a:pPr>
                <a:lnSpc>
                  <a:spcPct val="90000"/>
                </a:lnSpc>
                <a:spcAft>
                  <a:spcPts val="600"/>
                </a:spcAft>
              </a:pPr>
              <a:r>
                <a:rPr lang="en-US" sz="2000" dirty="0">
                  <a:gradFill>
                    <a:gsLst>
                      <a:gs pos="2917">
                        <a:schemeClr val="tx1"/>
                      </a:gs>
                      <a:gs pos="30000">
                        <a:schemeClr val="tx1"/>
                      </a:gs>
                    </a:gsLst>
                    <a:lin ang="5400000" scaled="0"/>
                  </a:gradFill>
                </a:rPr>
                <a:t>blob1</a:t>
              </a:r>
            </a:p>
          </p:txBody>
        </p:sp>
      </p:grpSp>
      <p:sp>
        <p:nvSpPr>
          <p:cNvPr id="2" name="TextBox 1">
            <a:extLst>
              <a:ext uri="{FF2B5EF4-FFF2-40B4-BE49-F238E27FC236}">
                <a16:creationId xmlns:a16="http://schemas.microsoft.com/office/drawing/2014/main" id="{237A0DF9-64A2-0BBC-17F0-C9600BDDE86F}"/>
              </a:ext>
            </a:extLst>
          </p:cNvPr>
          <p:cNvSpPr txBox="1"/>
          <p:nvPr/>
        </p:nvSpPr>
        <p:spPr>
          <a:xfrm>
            <a:off x="867781" y="5084951"/>
            <a:ext cx="4996991" cy="877163"/>
          </a:xfrm>
          <a:prstGeom prst="rect">
            <a:avLst/>
          </a:prstGeom>
          <a:solidFill>
            <a:schemeClr val="bg1">
              <a:lumMod val="95000"/>
            </a:schemeClr>
          </a:solid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Blobs can be organized in virtual directories, but each path is considered a single blob in a flat namespace – folder level operations are not supported</a:t>
            </a:r>
          </a:p>
        </p:txBody>
      </p:sp>
      <p:sp>
        <p:nvSpPr>
          <p:cNvPr id="42" name="TextBox 41">
            <a:extLst>
              <a:ext uri="{FF2B5EF4-FFF2-40B4-BE49-F238E27FC236}">
                <a16:creationId xmlns:a16="http://schemas.microsoft.com/office/drawing/2014/main" id="{DBD34511-D83B-281F-BF8C-69AD5A5BE69B}"/>
              </a:ext>
            </a:extLst>
          </p:cNvPr>
          <p:cNvSpPr txBox="1"/>
          <p:nvPr/>
        </p:nvSpPr>
        <p:spPr>
          <a:xfrm>
            <a:off x="6257386" y="1919189"/>
            <a:ext cx="4484113" cy="627864"/>
          </a:xfrm>
          <a:prstGeom prst="rect">
            <a:avLst/>
          </a:prstGeom>
          <a:noFill/>
        </p:spPr>
        <p:txBody>
          <a:bodyPr wrap="none" lIns="182880" tIns="146304" rIns="182880" bIns="146304" rtlCol="0">
            <a:spAutoFit/>
          </a:bodyPr>
          <a:lstStyle/>
          <a:p>
            <a:pPr>
              <a:lnSpc>
                <a:spcPct val="90000"/>
              </a:lnSpc>
              <a:spcAft>
                <a:spcPts val="600"/>
              </a:spcAft>
            </a:pPr>
            <a:r>
              <a:rPr lang="en-US" sz="2400" dirty="0">
                <a:solidFill>
                  <a:schemeClr val="bg1"/>
                </a:solidFill>
              </a:rPr>
              <a:t>Azure Data Lake Storage Gen2</a:t>
            </a:r>
          </a:p>
        </p:txBody>
      </p:sp>
      <p:grpSp>
        <p:nvGrpSpPr>
          <p:cNvPr id="20" name="Group 19" descr="A diagram of an Azure storage account holding a Blob container with a hierarchical namespace enabled directory.">
            <a:extLst>
              <a:ext uri="{FF2B5EF4-FFF2-40B4-BE49-F238E27FC236}">
                <a16:creationId xmlns:a16="http://schemas.microsoft.com/office/drawing/2014/main" id="{1E54B879-15B2-A27B-F042-D39DF58A4C99}"/>
              </a:ext>
              <a:ext uri="{C183D7F6-B498-43B3-948B-1728B52AA6E4}">
                <adec:decorative xmlns:adec="http://schemas.microsoft.com/office/drawing/2017/decorative" val="0"/>
              </a:ext>
            </a:extLst>
          </p:cNvPr>
          <p:cNvGrpSpPr/>
          <p:nvPr/>
        </p:nvGrpSpPr>
        <p:grpSpPr>
          <a:xfrm>
            <a:off x="6989828" y="2530687"/>
            <a:ext cx="3228768" cy="2637101"/>
            <a:chOff x="7152123" y="1394601"/>
            <a:chExt cx="4173530" cy="3667129"/>
          </a:xfrm>
        </p:grpSpPr>
        <p:pic>
          <p:nvPicPr>
            <p:cNvPr id="21" name="Graphic 20">
              <a:extLst>
                <a:ext uri="{FF2B5EF4-FFF2-40B4-BE49-F238E27FC236}">
                  <a16:creationId xmlns:a16="http://schemas.microsoft.com/office/drawing/2014/main" id="{C61BAF73-4E4A-0997-6782-01A51B9E07F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152123" y="1394601"/>
              <a:ext cx="824782" cy="824782"/>
            </a:xfrm>
            <a:prstGeom prst="rect">
              <a:avLst/>
            </a:prstGeom>
          </p:spPr>
        </p:pic>
        <p:sp>
          <p:nvSpPr>
            <p:cNvPr id="22" name="TextBox 21">
              <a:extLst>
                <a:ext uri="{FF2B5EF4-FFF2-40B4-BE49-F238E27FC236}">
                  <a16:creationId xmlns:a16="http://schemas.microsoft.com/office/drawing/2014/main" id="{1CFEDDF4-9E3F-2E2D-6BE2-E0BC3EE535DF}"/>
                </a:ext>
              </a:extLst>
            </p:cNvPr>
            <p:cNvSpPr txBox="1"/>
            <p:nvPr/>
          </p:nvSpPr>
          <p:spPr>
            <a:xfrm>
              <a:off x="7897621" y="1434316"/>
              <a:ext cx="3428032" cy="713877"/>
            </a:xfrm>
            <a:prstGeom prst="rect">
              <a:avLst/>
            </a:prstGeom>
            <a:noFill/>
          </p:spPr>
          <p:txBody>
            <a:bodyPr wrap="none" lIns="182880" tIns="146304" rIns="182880" bIns="146304" rtlCol="0">
              <a:spAutoFit/>
            </a:bodyPr>
            <a:lstStyle/>
            <a:p>
              <a:pPr>
                <a:lnSpc>
                  <a:spcPct val="90000"/>
                </a:lnSpc>
                <a:spcAft>
                  <a:spcPts val="600"/>
                </a:spcAft>
              </a:pPr>
              <a:r>
                <a:rPr lang="en-US" sz="2000" dirty="0">
                  <a:gradFill>
                    <a:gsLst>
                      <a:gs pos="2917">
                        <a:schemeClr val="tx1"/>
                      </a:gs>
                      <a:gs pos="30000">
                        <a:schemeClr val="tx1"/>
                      </a:gs>
                    </a:gsLst>
                    <a:lin ang="5400000" scaled="0"/>
                  </a:gradFill>
                </a:rPr>
                <a:t>Azure Storage Account</a:t>
              </a:r>
            </a:p>
          </p:txBody>
        </p:sp>
        <p:grpSp>
          <p:nvGrpSpPr>
            <p:cNvPr id="23" name="Group 22">
              <a:extLst>
                <a:ext uri="{FF2B5EF4-FFF2-40B4-BE49-F238E27FC236}">
                  <a16:creationId xmlns:a16="http://schemas.microsoft.com/office/drawing/2014/main" id="{40C6DC61-A3FF-4F3C-E38A-2316210AD3DF}"/>
                </a:ext>
              </a:extLst>
            </p:cNvPr>
            <p:cNvGrpSpPr/>
            <p:nvPr/>
          </p:nvGrpSpPr>
          <p:grpSpPr>
            <a:xfrm>
              <a:off x="7636501" y="2141628"/>
              <a:ext cx="1020913" cy="1020913"/>
              <a:chOff x="2353948" y="2153277"/>
              <a:chExt cx="1020913" cy="1020913"/>
            </a:xfrm>
          </p:grpSpPr>
          <p:pic>
            <p:nvPicPr>
              <p:cNvPr id="37" name="Graphic 36" descr="Folder outline">
                <a:extLst>
                  <a:ext uri="{FF2B5EF4-FFF2-40B4-BE49-F238E27FC236}">
                    <a16:creationId xmlns:a16="http://schemas.microsoft.com/office/drawing/2014/main" id="{9C247AF9-E689-875E-4F94-2960E1CEA306}"/>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353948" y="2153277"/>
                <a:ext cx="1020913" cy="1020913"/>
              </a:xfrm>
              <a:prstGeom prst="rect">
                <a:avLst/>
              </a:prstGeom>
            </p:spPr>
          </p:pic>
          <p:pic>
            <p:nvPicPr>
              <p:cNvPr id="38" name="Graphic 37">
                <a:extLst>
                  <a:ext uri="{FF2B5EF4-FFF2-40B4-BE49-F238E27FC236}">
                    <a16:creationId xmlns:a16="http://schemas.microsoft.com/office/drawing/2014/main" id="{8E100FB2-D32E-E3B0-9B0F-C26C9EC2929C}"/>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2622215" y="2474767"/>
                <a:ext cx="484378" cy="484378"/>
              </a:xfrm>
              <a:prstGeom prst="rect">
                <a:avLst/>
              </a:prstGeom>
            </p:spPr>
          </p:pic>
        </p:grpSp>
        <p:cxnSp>
          <p:nvCxnSpPr>
            <p:cNvPr id="24" name="Connector: Elbow 23">
              <a:extLst>
                <a:ext uri="{FF2B5EF4-FFF2-40B4-BE49-F238E27FC236}">
                  <a16:creationId xmlns:a16="http://schemas.microsoft.com/office/drawing/2014/main" id="{F8531115-4989-F6E5-F42E-A64E946102E3}"/>
                </a:ext>
              </a:extLst>
            </p:cNvPr>
            <p:cNvCxnSpPr>
              <a:cxnSpLocks/>
              <a:stCxn id="21" idx="2"/>
              <a:endCxn id="37" idx="1"/>
            </p:cNvCxnSpPr>
            <p:nvPr/>
          </p:nvCxnSpPr>
          <p:spPr>
            <a:xfrm rot="16200000" flipH="1">
              <a:off x="7384156" y="2399740"/>
              <a:ext cx="432702" cy="71987"/>
            </a:xfrm>
            <a:prstGeom prst="bentConnector2">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25" name="TextBox 24">
              <a:extLst>
                <a:ext uri="{FF2B5EF4-FFF2-40B4-BE49-F238E27FC236}">
                  <a16:creationId xmlns:a16="http://schemas.microsoft.com/office/drawing/2014/main" id="{60EE7929-2393-362B-E751-7C4DB96585A8}"/>
                </a:ext>
              </a:extLst>
            </p:cNvPr>
            <p:cNvSpPr txBox="1"/>
            <p:nvPr/>
          </p:nvSpPr>
          <p:spPr>
            <a:xfrm>
              <a:off x="8457716" y="2352441"/>
              <a:ext cx="2382869" cy="713877"/>
            </a:xfrm>
            <a:prstGeom prst="rect">
              <a:avLst/>
            </a:prstGeom>
            <a:noFill/>
          </p:spPr>
          <p:txBody>
            <a:bodyPr wrap="none" lIns="182880" tIns="146304" rIns="182880" bIns="146304" rtlCol="0">
              <a:spAutoFit/>
            </a:bodyPr>
            <a:lstStyle/>
            <a:p>
              <a:pPr>
                <a:lnSpc>
                  <a:spcPct val="90000"/>
                </a:lnSpc>
                <a:spcAft>
                  <a:spcPts val="600"/>
                </a:spcAft>
              </a:pPr>
              <a:r>
                <a:rPr lang="en-US" sz="2000" dirty="0">
                  <a:gradFill>
                    <a:gsLst>
                      <a:gs pos="2917">
                        <a:schemeClr val="tx1"/>
                      </a:gs>
                      <a:gs pos="30000">
                        <a:schemeClr val="tx1"/>
                      </a:gs>
                    </a:gsLst>
                    <a:lin ang="5400000" scaled="0"/>
                  </a:gradFill>
                </a:rPr>
                <a:t>Blob Container</a:t>
              </a:r>
            </a:p>
          </p:txBody>
        </p:sp>
        <p:pic>
          <p:nvPicPr>
            <p:cNvPr id="26" name="Graphic 25" descr="Open folder with solid fill">
              <a:extLst>
                <a:ext uri="{FF2B5EF4-FFF2-40B4-BE49-F238E27FC236}">
                  <a16:creationId xmlns:a16="http://schemas.microsoft.com/office/drawing/2014/main" id="{465EC4CC-5C8D-4C12-CCBD-5CE6B890172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8228604" y="2980304"/>
              <a:ext cx="593274" cy="593274"/>
            </a:xfrm>
            <a:prstGeom prst="rect">
              <a:avLst/>
            </a:prstGeom>
          </p:spPr>
        </p:pic>
        <p:pic>
          <p:nvPicPr>
            <p:cNvPr id="27" name="Graphic 26" descr="Paper with solid fill">
              <a:extLst>
                <a:ext uri="{FF2B5EF4-FFF2-40B4-BE49-F238E27FC236}">
                  <a16:creationId xmlns:a16="http://schemas.microsoft.com/office/drawing/2014/main" id="{76D00DCD-98F2-E833-9DD5-34866E1524E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92766" y="3555546"/>
              <a:ext cx="458223" cy="458223"/>
            </a:xfrm>
            <a:prstGeom prst="rect">
              <a:avLst/>
            </a:prstGeom>
          </p:spPr>
        </p:pic>
        <p:cxnSp>
          <p:nvCxnSpPr>
            <p:cNvPr id="29" name="Connector: Elbow 28">
              <a:extLst>
                <a:ext uri="{FF2B5EF4-FFF2-40B4-BE49-F238E27FC236}">
                  <a16:creationId xmlns:a16="http://schemas.microsoft.com/office/drawing/2014/main" id="{8691B9C4-7860-D346-F673-8A7403D0B215}"/>
                </a:ext>
              </a:extLst>
            </p:cNvPr>
            <p:cNvCxnSpPr>
              <a:cxnSpLocks/>
            </p:cNvCxnSpPr>
            <p:nvPr/>
          </p:nvCxnSpPr>
          <p:spPr>
            <a:xfrm rot="16200000" flipH="1">
              <a:off x="8025487" y="3041573"/>
              <a:ext cx="298509" cy="107725"/>
            </a:xfrm>
            <a:prstGeom prst="bentConnector2">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0" name="Connector: Elbow 29">
              <a:extLst>
                <a:ext uri="{FF2B5EF4-FFF2-40B4-BE49-F238E27FC236}">
                  <a16:creationId xmlns:a16="http://schemas.microsoft.com/office/drawing/2014/main" id="{042DDA58-2CD0-4E69-83A8-4EF9A459FA2F}"/>
                </a:ext>
              </a:extLst>
            </p:cNvPr>
            <p:cNvCxnSpPr>
              <a:cxnSpLocks/>
              <a:endCxn id="27" idx="1"/>
            </p:cNvCxnSpPr>
            <p:nvPr/>
          </p:nvCxnSpPr>
          <p:spPr>
            <a:xfrm rot="16200000" flipH="1">
              <a:off x="8394954" y="3586845"/>
              <a:ext cx="328099" cy="67525"/>
            </a:xfrm>
            <a:prstGeom prst="bentConnector2">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31" name="Connector: Elbow 30">
              <a:extLst>
                <a:ext uri="{FF2B5EF4-FFF2-40B4-BE49-F238E27FC236}">
                  <a16:creationId xmlns:a16="http://schemas.microsoft.com/office/drawing/2014/main" id="{D778AB8D-5CD5-F6BC-2EBF-947E7D251CB9}"/>
                </a:ext>
              </a:extLst>
            </p:cNvPr>
            <p:cNvCxnSpPr>
              <a:cxnSpLocks/>
              <a:stCxn id="26" idx="2"/>
              <a:endCxn id="28" idx="1"/>
            </p:cNvCxnSpPr>
            <p:nvPr/>
          </p:nvCxnSpPr>
          <p:spPr>
            <a:xfrm rot="16200000" flipH="1">
              <a:off x="8232136" y="3866682"/>
              <a:ext cx="653734" cy="67525"/>
            </a:xfrm>
            <a:prstGeom prst="bentConnector2">
              <a:avLst/>
            </a:prstGeom>
            <a:ln w="381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32" name="TextBox 31">
              <a:extLst>
                <a:ext uri="{FF2B5EF4-FFF2-40B4-BE49-F238E27FC236}">
                  <a16:creationId xmlns:a16="http://schemas.microsoft.com/office/drawing/2014/main" id="{D7CB1B37-D873-5EDD-B446-69B3953A4B0A}"/>
                </a:ext>
              </a:extLst>
            </p:cNvPr>
            <p:cNvSpPr txBox="1"/>
            <p:nvPr/>
          </p:nvSpPr>
          <p:spPr>
            <a:xfrm>
              <a:off x="8661371" y="2993239"/>
              <a:ext cx="1634116" cy="713877"/>
            </a:xfrm>
            <a:prstGeom prst="rect">
              <a:avLst/>
            </a:prstGeom>
            <a:noFill/>
          </p:spPr>
          <p:txBody>
            <a:bodyPr wrap="none" lIns="182880" tIns="146304" rIns="182880" bIns="146304" rtlCol="0">
              <a:spAutoFit/>
            </a:bodyPr>
            <a:lstStyle/>
            <a:p>
              <a:pPr>
                <a:lnSpc>
                  <a:spcPct val="90000"/>
                </a:lnSpc>
                <a:spcAft>
                  <a:spcPts val="600"/>
                </a:spcAft>
              </a:pPr>
              <a:r>
                <a:rPr lang="en-US" sz="2000" dirty="0">
                  <a:gradFill>
                    <a:gsLst>
                      <a:gs pos="2917">
                        <a:schemeClr val="tx1"/>
                      </a:gs>
                      <a:gs pos="30000">
                        <a:schemeClr val="tx1"/>
                      </a:gs>
                    </a:gsLst>
                    <a:lin ang="5400000" scaled="0"/>
                  </a:gradFill>
                </a:rPr>
                <a:t>Directory</a:t>
              </a:r>
            </a:p>
          </p:txBody>
        </p:sp>
        <p:sp>
          <p:nvSpPr>
            <p:cNvPr id="33" name="Rectangle 32">
              <a:extLst>
                <a:ext uri="{FF2B5EF4-FFF2-40B4-BE49-F238E27FC236}">
                  <a16:creationId xmlns:a16="http://schemas.microsoft.com/office/drawing/2014/main" id="{869BBD1C-419F-4866-4653-F00BFA3B56FC}"/>
                </a:ext>
              </a:extLst>
            </p:cNvPr>
            <p:cNvSpPr/>
            <p:nvPr/>
          </p:nvSpPr>
          <p:spPr bwMode="auto">
            <a:xfrm>
              <a:off x="7454981" y="3028497"/>
              <a:ext cx="3715842" cy="1744745"/>
            </a:xfrm>
            <a:prstGeom prst="rect">
              <a:avLst/>
            </a:prstGeom>
            <a:noFill/>
            <a:ln>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000" dirty="0">
                <a:gradFill>
                  <a:gsLst>
                    <a:gs pos="0">
                      <a:srgbClr val="FFFFFF"/>
                    </a:gs>
                    <a:gs pos="100000">
                      <a:srgbClr val="FFFFFF"/>
                    </a:gs>
                  </a:gsLst>
                  <a:lin ang="5400000" scaled="0"/>
                </a:gradFill>
                <a:ea typeface="Segoe UI" pitchFamily="34" charset="0"/>
                <a:cs typeface="Segoe UI" pitchFamily="34" charset="0"/>
              </a:endParaRPr>
            </a:p>
          </p:txBody>
        </p:sp>
        <p:sp>
          <p:nvSpPr>
            <p:cNvPr id="34" name="TextBox 33">
              <a:extLst>
                <a:ext uri="{FF2B5EF4-FFF2-40B4-BE49-F238E27FC236}">
                  <a16:creationId xmlns:a16="http://schemas.microsoft.com/office/drawing/2014/main" id="{737FAF5A-B113-86F3-5D11-DE766F839B2F}"/>
                </a:ext>
              </a:extLst>
            </p:cNvPr>
            <p:cNvSpPr txBox="1"/>
            <p:nvPr/>
          </p:nvSpPr>
          <p:spPr>
            <a:xfrm>
              <a:off x="7727379" y="4342704"/>
              <a:ext cx="3251134" cy="719026"/>
            </a:xfrm>
            <a:prstGeom prst="rect">
              <a:avLst/>
            </a:prstGeom>
            <a:solidFill>
              <a:schemeClr val="bg2"/>
            </a:solidFill>
          </p:spPr>
          <p:txBody>
            <a:bodyPr wrap="square" lIns="182880" tIns="146304" rIns="182880" bIns="146304" rtlCol="0">
              <a:spAutoFit/>
            </a:bodyPr>
            <a:lstStyle/>
            <a:p>
              <a:pPr>
                <a:lnSpc>
                  <a:spcPct val="90000"/>
                </a:lnSpc>
                <a:spcAft>
                  <a:spcPts val="600"/>
                </a:spcAft>
              </a:pPr>
              <a:r>
                <a:rPr lang="en-US" sz="1600" dirty="0">
                  <a:solidFill>
                    <a:schemeClr val="accent4"/>
                  </a:solidFill>
                </a:rPr>
                <a:t>Hierarchical Namespace</a:t>
              </a:r>
            </a:p>
          </p:txBody>
        </p:sp>
        <p:sp>
          <p:nvSpPr>
            <p:cNvPr id="35" name="TextBox 34">
              <a:extLst>
                <a:ext uri="{FF2B5EF4-FFF2-40B4-BE49-F238E27FC236}">
                  <a16:creationId xmlns:a16="http://schemas.microsoft.com/office/drawing/2014/main" id="{BAAC0318-9EFA-7CA6-AE3E-168CBB635C39}"/>
                </a:ext>
              </a:extLst>
            </p:cNvPr>
            <p:cNvSpPr txBox="1"/>
            <p:nvPr/>
          </p:nvSpPr>
          <p:spPr>
            <a:xfrm>
              <a:off x="8845129" y="3484220"/>
              <a:ext cx="1033865" cy="713877"/>
            </a:xfrm>
            <a:prstGeom prst="rect">
              <a:avLst/>
            </a:prstGeom>
            <a:noFill/>
          </p:spPr>
          <p:txBody>
            <a:bodyPr wrap="none" lIns="182880" tIns="146304" rIns="182880" bIns="146304" rtlCol="0">
              <a:spAutoFit/>
            </a:bodyPr>
            <a:lstStyle/>
            <a:p>
              <a:pPr>
                <a:lnSpc>
                  <a:spcPct val="90000"/>
                </a:lnSpc>
                <a:spcAft>
                  <a:spcPts val="600"/>
                </a:spcAft>
              </a:pPr>
              <a:r>
                <a:rPr lang="en-US" sz="2000" dirty="0">
                  <a:gradFill>
                    <a:gsLst>
                      <a:gs pos="2917">
                        <a:schemeClr val="tx1"/>
                      </a:gs>
                      <a:gs pos="30000">
                        <a:schemeClr val="tx1"/>
                      </a:gs>
                    </a:gsLst>
                    <a:lin ang="5400000" scaled="0"/>
                  </a:gradFill>
                </a:rPr>
                <a:t>File1</a:t>
              </a:r>
            </a:p>
          </p:txBody>
        </p:sp>
        <p:sp>
          <p:nvSpPr>
            <p:cNvPr id="36" name="TextBox 35">
              <a:extLst>
                <a:ext uri="{FF2B5EF4-FFF2-40B4-BE49-F238E27FC236}">
                  <a16:creationId xmlns:a16="http://schemas.microsoft.com/office/drawing/2014/main" id="{0C3CCF8B-A39C-B1D0-2502-497FCFA91EE1}"/>
                </a:ext>
              </a:extLst>
            </p:cNvPr>
            <p:cNvSpPr txBox="1"/>
            <p:nvPr/>
          </p:nvSpPr>
          <p:spPr>
            <a:xfrm>
              <a:off x="8854093" y="3930642"/>
              <a:ext cx="1033865" cy="713877"/>
            </a:xfrm>
            <a:prstGeom prst="rect">
              <a:avLst/>
            </a:prstGeom>
            <a:noFill/>
          </p:spPr>
          <p:txBody>
            <a:bodyPr wrap="none" lIns="182880" tIns="146304" rIns="182880" bIns="146304" rtlCol="0">
              <a:spAutoFit/>
            </a:bodyPr>
            <a:lstStyle/>
            <a:p>
              <a:pPr>
                <a:lnSpc>
                  <a:spcPct val="90000"/>
                </a:lnSpc>
                <a:spcAft>
                  <a:spcPts val="600"/>
                </a:spcAft>
              </a:pPr>
              <a:r>
                <a:rPr lang="en-US" sz="2000" dirty="0">
                  <a:gradFill>
                    <a:gsLst>
                      <a:gs pos="2917">
                        <a:schemeClr val="tx1"/>
                      </a:gs>
                      <a:gs pos="30000">
                        <a:schemeClr val="tx1"/>
                      </a:gs>
                    </a:gsLst>
                    <a:lin ang="5400000" scaled="0"/>
                  </a:gradFill>
                </a:rPr>
                <a:t>File2</a:t>
              </a:r>
            </a:p>
          </p:txBody>
        </p:sp>
        <p:pic>
          <p:nvPicPr>
            <p:cNvPr id="28" name="Graphic 27" descr="Paper with solid fill">
              <a:extLst>
                <a:ext uri="{FF2B5EF4-FFF2-40B4-BE49-F238E27FC236}">
                  <a16:creationId xmlns:a16="http://schemas.microsoft.com/office/drawing/2014/main" id="{73C32D0F-C0E8-616E-CF9A-D8023A68D00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592766" y="3998200"/>
              <a:ext cx="458223" cy="458223"/>
            </a:xfrm>
            <a:prstGeom prst="rect">
              <a:avLst/>
            </a:prstGeom>
          </p:spPr>
        </p:pic>
      </p:grpSp>
      <p:sp>
        <p:nvSpPr>
          <p:cNvPr id="39" name="TextBox 38">
            <a:extLst>
              <a:ext uri="{FF2B5EF4-FFF2-40B4-BE49-F238E27FC236}">
                <a16:creationId xmlns:a16="http://schemas.microsoft.com/office/drawing/2014/main" id="{9194C4D7-1CFA-D84A-FB83-900A732D3213}"/>
              </a:ext>
            </a:extLst>
          </p:cNvPr>
          <p:cNvSpPr txBox="1"/>
          <p:nvPr/>
        </p:nvSpPr>
        <p:spPr>
          <a:xfrm>
            <a:off x="6096000" y="5081560"/>
            <a:ext cx="4988209" cy="877163"/>
          </a:xfrm>
          <a:prstGeom prst="rect">
            <a:avLst/>
          </a:prstGeom>
          <a:solidFill>
            <a:schemeClr val="bg1">
              <a:lumMod val="95000"/>
            </a:schemeClr>
          </a:solidFill>
        </p:spPr>
        <p:txBody>
          <a:bodyPr wrap="square" lIns="182880" tIns="146304" rIns="182880" bIns="146304" rtlCol="0">
            <a:spAutoFit/>
          </a:bodyPr>
          <a:lstStyle/>
          <a:p>
            <a:pPr>
              <a:lnSpc>
                <a:spcPct val="90000"/>
              </a:lnSpc>
              <a:spcAft>
                <a:spcPts val="600"/>
              </a:spcAft>
            </a:pPr>
            <a:r>
              <a:rPr lang="en-US" sz="1400" dirty="0">
                <a:gradFill>
                  <a:gsLst>
                    <a:gs pos="2917">
                      <a:schemeClr val="tx1"/>
                    </a:gs>
                    <a:gs pos="30000">
                      <a:schemeClr val="tx1"/>
                    </a:gs>
                  </a:gsLst>
                  <a:lin ang="5400000" scaled="0"/>
                </a:gradFill>
              </a:rPr>
              <a:t>File system includes directories and files, and is compatible with large scale data analytics systems like Hadoop, Databricks, and Azure Synapse Analytics</a:t>
            </a:r>
          </a:p>
        </p:txBody>
      </p:sp>
    </p:spTree>
    <p:extLst>
      <p:ext uri="{BB962C8B-B14F-4D97-AF65-F5344CB8AC3E}">
        <p14:creationId xmlns:p14="http://schemas.microsoft.com/office/powerpoint/2010/main" val="4181352666"/>
      </p:ext>
    </p:extLst>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dirty="0"/>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376012" y="2172288"/>
            <a:ext cx="10383899" cy="1439467"/>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Azure Data Lake Storage Gen2 stores data in…</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 document database hosted in Azure Cosmos DB</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An HDFS-compatible file system hosted in Azure Storage</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 relational data warehouse hosted in Azure Synapse Analytics</a:t>
            </a:r>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376011" y="2973761"/>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76012" y="3808750"/>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376012" y="4020424"/>
            <a:ext cx="10383899" cy="1443714"/>
          </a:xfrm>
        </p:spPr>
        <p:txBody>
          <a:bodyPr/>
          <a:lstStyle/>
          <a:p>
            <a:pPr>
              <a:spcAft>
                <a:spcPts val="0"/>
              </a:spcAft>
              <a:defRPr/>
            </a:pPr>
            <a:r>
              <a:rPr kumimoji="0" lang="en-US" sz="1800" b="0" i="0" u="none" strike="noStrike" kern="1200" cap="none" spc="0" normalizeH="0" baseline="0" noProof="0" dirty="0">
                <a:ln>
                  <a:noFill/>
                </a:ln>
                <a:effectLst/>
                <a:uLnTx/>
                <a:uFillTx/>
                <a:latin typeface="+mj-lt"/>
                <a:ea typeface="+mn-ea"/>
                <a:cs typeface="+mn-cs"/>
              </a:rPr>
              <a:t>What option must you enable to use Azure Data Lake Storage Gen2?</a:t>
            </a:r>
            <a:endParaRPr lang="en-US" sz="1800" dirty="0">
              <a:latin typeface="+mj-lt"/>
            </a:endParaRPr>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Global replication</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Data encryption</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Hierarchical namespace</a:t>
            </a:r>
            <a:endParaRPr lang="en-US" sz="1600" dirty="0"/>
          </a:p>
        </p:txBody>
      </p:sp>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376011" y="5146687"/>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2051644"/>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3913217"/>
            <a:ext cx="933775" cy="933775"/>
          </a:xfrm>
          <a:prstGeom prst="rect">
            <a:avLst/>
          </a:prstGeom>
        </p:spPr>
      </p:pic>
    </p:spTree>
    <p:extLst>
      <p:ext uri="{BB962C8B-B14F-4D97-AF65-F5344CB8AC3E}">
        <p14:creationId xmlns:p14="http://schemas.microsoft.com/office/powerpoint/2010/main" val="377533326"/>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Introduction to Azure Synapse Analytics</a:t>
            </a:r>
          </a:p>
        </p:txBody>
      </p:sp>
      <p:pic>
        <p:nvPicPr>
          <p:cNvPr id="3" name="Graphic 2">
            <a:extLst>
              <a:ext uri="{FF2B5EF4-FFF2-40B4-BE49-F238E27FC236}">
                <a16:creationId xmlns:a16="http://schemas.microsoft.com/office/drawing/2014/main" id="{E444D6FC-C045-4E64-FCC7-6A44991B78CA}"/>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87758" y="2778114"/>
            <a:ext cx="1301772" cy="1301772"/>
          </a:xfrm>
          <a:prstGeom prst="rect">
            <a:avLst/>
          </a:prstGeom>
        </p:spPr>
      </p:pic>
    </p:spTree>
    <p:extLst>
      <p:ext uri="{BB962C8B-B14F-4D97-AF65-F5344CB8AC3E}">
        <p14:creationId xmlns:p14="http://schemas.microsoft.com/office/powerpoint/2010/main" val="3273689795"/>
      </p:ext>
    </p:extLst>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D269D7-507C-1A9D-7BFB-D6C48F3538DE}"/>
              </a:ext>
            </a:extLst>
          </p:cNvPr>
          <p:cNvSpPr>
            <a:spLocks noGrp="1"/>
          </p:cNvSpPr>
          <p:nvPr>
            <p:ph type="title"/>
          </p:nvPr>
        </p:nvSpPr>
        <p:spPr/>
        <p:txBody>
          <a:bodyPr/>
          <a:lstStyle/>
          <a:p>
            <a:r>
              <a:rPr lang="en-US" dirty="0"/>
              <a:t>What is Azure Synapse Analytics?</a:t>
            </a:r>
          </a:p>
        </p:txBody>
      </p:sp>
      <p:sp>
        <p:nvSpPr>
          <p:cNvPr id="5" name="Text Placeholder 4">
            <a:extLst>
              <a:ext uri="{FF2B5EF4-FFF2-40B4-BE49-F238E27FC236}">
                <a16:creationId xmlns:a16="http://schemas.microsoft.com/office/drawing/2014/main" id="{404A7C25-30C0-B0DB-644D-4764A5045A00}"/>
              </a:ext>
            </a:extLst>
          </p:cNvPr>
          <p:cNvSpPr>
            <a:spLocks noGrp="1"/>
          </p:cNvSpPr>
          <p:nvPr>
            <p:ph type="body" sz="quarter" idx="10"/>
          </p:nvPr>
        </p:nvSpPr>
        <p:spPr>
          <a:xfrm>
            <a:off x="495938" y="2044623"/>
            <a:ext cx="5504271" cy="3088602"/>
          </a:xfrm>
        </p:spPr>
        <p:txBody>
          <a:bodyPr/>
          <a:lstStyle/>
          <a:p>
            <a:r>
              <a:rPr lang="en-US" dirty="0"/>
              <a:t>Cloud platform for data analytics</a:t>
            </a:r>
          </a:p>
          <a:p>
            <a:pPr marL="342900" indent="-342900">
              <a:buFont typeface="Arial" panose="020B0604020202020204" pitchFamily="34" charset="0"/>
              <a:buChar char="•"/>
            </a:pPr>
            <a:r>
              <a:rPr lang="en-US" dirty="0">
                <a:latin typeface="+mn-lt"/>
              </a:rPr>
              <a:t>Large-scale data warehousing</a:t>
            </a:r>
          </a:p>
          <a:p>
            <a:pPr marL="342900" indent="-342900">
              <a:buFont typeface="Arial" panose="020B0604020202020204" pitchFamily="34" charset="0"/>
              <a:buChar char="•"/>
            </a:pPr>
            <a:r>
              <a:rPr lang="en-US" dirty="0">
                <a:latin typeface="+mn-lt"/>
              </a:rPr>
              <a:t>Advanced analytics</a:t>
            </a:r>
          </a:p>
          <a:p>
            <a:pPr marL="342900" indent="-342900">
              <a:buFont typeface="Arial" panose="020B0604020202020204" pitchFamily="34" charset="0"/>
              <a:buChar char="•"/>
            </a:pPr>
            <a:r>
              <a:rPr lang="en-US" dirty="0">
                <a:latin typeface="+mn-lt"/>
              </a:rPr>
              <a:t>Data exploration and discovery</a:t>
            </a:r>
          </a:p>
          <a:p>
            <a:pPr marL="342900" indent="-342900">
              <a:buFont typeface="Arial" panose="020B0604020202020204" pitchFamily="34" charset="0"/>
              <a:buChar char="•"/>
            </a:pPr>
            <a:r>
              <a:rPr lang="en-US" dirty="0">
                <a:latin typeface="+mn-lt"/>
              </a:rPr>
              <a:t>Real time analytics</a:t>
            </a:r>
          </a:p>
          <a:p>
            <a:pPr marL="342900" indent="-342900">
              <a:buFont typeface="Arial" panose="020B0604020202020204" pitchFamily="34" charset="0"/>
              <a:buChar char="•"/>
            </a:pPr>
            <a:r>
              <a:rPr lang="en-US" dirty="0">
                <a:latin typeface="+mn-lt"/>
              </a:rPr>
              <a:t>Data integration</a:t>
            </a:r>
          </a:p>
          <a:p>
            <a:pPr marL="342900" indent="-342900">
              <a:buFont typeface="Arial" panose="020B0604020202020204" pitchFamily="34" charset="0"/>
              <a:buChar char="•"/>
            </a:pPr>
            <a:r>
              <a:rPr lang="en-US" dirty="0">
                <a:latin typeface="+mn-lt"/>
              </a:rPr>
              <a:t>Integrated analytics</a:t>
            </a:r>
          </a:p>
        </p:txBody>
      </p:sp>
      <p:pic>
        <p:nvPicPr>
          <p:cNvPr id="3" name="Picture 2" descr="Screenshot of Azure Synapse Studio.">
            <a:extLst>
              <a:ext uri="{FF2B5EF4-FFF2-40B4-BE49-F238E27FC236}">
                <a16:creationId xmlns:a16="http://schemas.microsoft.com/office/drawing/2014/main" id="{119D8C8D-4C32-8370-AD42-4EAA0D6B0233}"/>
              </a:ext>
            </a:extLst>
          </p:cNvPr>
          <p:cNvPicPr>
            <a:picLocks noChangeAspect="1"/>
          </p:cNvPicPr>
          <p:nvPr/>
        </p:nvPicPr>
        <p:blipFill>
          <a:blip r:embed="rId3"/>
          <a:stretch>
            <a:fillRect/>
          </a:stretch>
        </p:blipFill>
        <p:spPr>
          <a:xfrm>
            <a:off x="5923371" y="1510940"/>
            <a:ext cx="5772691" cy="435116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4233815868"/>
      </p:ext>
    </p:extLst>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370F7-5022-3CD9-86ED-96AE867F9A0E}"/>
              </a:ext>
            </a:extLst>
          </p:cNvPr>
          <p:cNvSpPr>
            <a:spLocks noGrp="1"/>
          </p:cNvSpPr>
          <p:nvPr>
            <p:ph type="title"/>
          </p:nvPr>
        </p:nvSpPr>
        <p:spPr/>
        <p:txBody>
          <a:bodyPr/>
          <a:lstStyle/>
          <a:p>
            <a:r>
              <a:rPr lang="en-US" dirty="0"/>
              <a:t>Work with files in a data lake</a:t>
            </a:r>
          </a:p>
        </p:txBody>
      </p:sp>
      <p:sp>
        <p:nvSpPr>
          <p:cNvPr id="3" name="Text Placeholder 2">
            <a:extLst>
              <a:ext uri="{FF2B5EF4-FFF2-40B4-BE49-F238E27FC236}">
                <a16:creationId xmlns:a16="http://schemas.microsoft.com/office/drawing/2014/main" id="{F4E110A4-6104-EC76-54BF-84344F4BCA4B}"/>
              </a:ext>
            </a:extLst>
          </p:cNvPr>
          <p:cNvSpPr>
            <a:spLocks noGrp="1"/>
          </p:cNvSpPr>
          <p:nvPr>
            <p:ph type="body" sz="quarter" idx="10"/>
          </p:nvPr>
        </p:nvSpPr>
        <p:spPr>
          <a:xfrm>
            <a:off x="581008" y="2111531"/>
            <a:ext cx="5342363" cy="1617622"/>
          </a:xfrm>
        </p:spPr>
        <p:txBody>
          <a:bodyPr/>
          <a:lstStyle/>
          <a:p>
            <a:pPr marL="342900" indent="-342900">
              <a:buFont typeface="Arial" panose="020B0604020202020204" pitchFamily="34" charset="0"/>
              <a:buChar char="•"/>
            </a:pPr>
            <a:r>
              <a:rPr lang="en-US" dirty="0">
                <a:latin typeface="+mn-lt"/>
              </a:rPr>
              <a:t>Connect to data lake storage using </a:t>
            </a:r>
            <a:r>
              <a:rPr lang="en-US" i="1" dirty="0">
                <a:latin typeface="+mn-lt"/>
              </a:rPr>
              <a:t>linked services</a:t>
            </a:r>
          </a:p>
          <a:p>
            <a:pPr marL="342900" indent="-342900">
              <a:buFont typeface="Arial" panose="020B0604020202020204" pitchFamily="34" charset="0"/>
              <a:buChar char="•"/>
            </a:pPr>
            <a:r>
              <a:rPr lang="en-US" dirty="0">
                <a:latin typeface="+mn-lt"/>
              </a:rPr>
              <a:t>Every Azure Synapse Analytics workspace has a default data lake</a:t>
            </a:r>
          </a:p>
        </p:txBody>
      </p:sp>
      <p:pic>
        <p:nvPicPr>
          <p:cNvPr id="6" name="Picture 5" descr="Screenshot of a data lake linked service in Azure Studio.">
            <a:extLst>
              <a:ext uri="{FF2B5EF4-FFF2-40B4-BE49-F238E27FC236}">
                <a16:creationId xmlns:a16="http://schemas.microsoft.com/office/drawing/2014/main" id="{00D9E5D5-A49B-41E7-CEDF-E163FDF38A66}"/>
              </a:ext>
            </a:extLst>
          </p:cNvPr>
          <p:cNvPicPr>
            <a:picLocks noChangeAspect="1"/>
          </p:cNvPicPr>
          <p:nvPr/>
        </p:nvPicPr>
        <p:blipFill>
          <a:blip r:embed="rId3"/>
          <a:stretch>
            <a:fillRect/>
          </a:stretch>
        </p:blipFill>
        <p:spPr>
          <a:xfrm>
            <a:off x="5923371" y="1510940"/>
            <a:ext cx="5763134" cy="4351166"/>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867253027"/>
      </p:ext>
    </p:extLst>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370F7-5022-3CD9-86ED-96AE867F9A0E}"/>
              </a:ext>
            </a:extLst>
          </p:cNvPr>
          <p:cNvSpPr>
            <a:spLocks noGrp="1"/>
          </p:cNvSpPr>
          <p:nvPr>
            <p:ph type="title"/>
          </p:nvPr>
        </p:nvSpPr>
        <p:spPr/>
        <p:txBody>
          <a:bodyPr/>
          <a:lstStyle/>
          <a:p>
            <a:r>
              <a:rPr lang="en-US" dirty="0"/>
              <a:t>Ingest and transform data with pipelines</a:t>
            </a:r>
          </a:p>
        </p:txBody>
      </p:sp>
      <p:sp>
        <p:nvSpPr>
          <p:cNvPr id="3" name="Text Placeholder 2">
            <a:extLst>
              <a:ext uri="{FF2B5EF4-FFF2-40B4-BE49-F238E27FC236}">
                <a16:creationId xmlns:a16="http://schemas.microsoft.com/office/drawing/2014/main" id="{F4E110A4-6104-EC76-54BF-84344F4BCA4B}"/>
              </a:ext>
            </a:extLst>
          </p:cNvPr>
          <p:cNvSpPr>
            <a:spLocks noGrp="1"/>
          </p:cNvSpPr>
          <p:nvPr>
            <p:ph type="body" sz="quarter" idx="10"/>
          </p:nvPr>
        </p:nvSpPr>
        <p:spPr>
          <a:xfrm>
            <a:off x="581008" y="2111531"/>
            <a:ext cx="5342363" cy="2056653"/>
          </a:xfrm>
        </p:spPr>
        <p:txBody>
          <a:bodyPr/>
          <a:lstStyle/>
          <a:p>
            <a:pPr marL="342900" indent="-342900">
              <a:buFont typeface="Arial" panose="020B0604020202020204" pitchFamily="34" charset="0"/>
              <a:buChar char="•"/>
            </a:pPr>
            <a:r>
              <a:rPr lang="en-US" dirty="0">
                <a:latin typeface="+mn-lt"/>
              </a:rPr>
              <a:t>Native pipeline functionality built on Azure Data Factory</a:t>
            </a:r>
          </a:p>
          <a:p>
            <a:pPr marL="342900" indent="-342900">
              <a:buFont typeface="Arial" panose="020B0604020202020204" pitchFamily="34" charset="0"/>
              <a:buChar char="•"/>
            </a:pPr>
            <a:r>
              <a:rPr lang="en-US" dirty="0">
                <a:latin typeface="+mn-lt"/>
              </a:rPr>
              <a:t>Orchestrate activities to ingest, transform, and load data</a:t>
            </a:r>
          </a:p>
          <a:p>
            <a:pPr marL="342900" indent="-342900">
              <a:buFont typeface="Arial" panose="020B0604020202020204" pitchFamily="34" charset="0"/>
              <a:buChar char="•"/>
            </a:pPr>
            <a:r>
              <a:rPr lang="en-US" dirty="0">
                <a:latin typeface="+mn-lt"/>
              </a:rPr>
              <a:t>Integrate with other data services</a:t>
            </a:r>
          </a:p>
        </p:txBody>
      </p:sp>
      <p:pic>
        <p:nvPicPr>
          <p:cNvPr id="5" name="Picture 4" descr="Screenshot of a pipeline in Azure Synapse Studio.">
            <a:extLst>
              <a:ext uri="{FF2B5EF4-FFF2-40B4-BE49-F238E27FC236}">
                <a16:creationId xmlns:a16="http://schemas.microsoft.com/office/drawing/2014/main" id="{B603BEEE-E955-C463-38F4-1912DA2C34DA}"/>
              </a:ext>
            </a:extLst>
          </p:cNvPr>
          <p:cNvPicPr>
            <a:picLocks noChangeAspect="1"/>
          </p:cNvPicPr>
          <p:nvPr/>
        </p:nvPicPr>
        <p:blipFill>
          <a:blip r:embed="rId3"/>
          <a:stretch>
            <a:fillRect/>
          </a:stretch>
        </p:blipFill>
        <p:spPr>
          <a:xfrm>
            <a:off x="5923371" y="1511463"/>
            <a:ext cx="5762441" cy="4350643"/>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224448444"/>
      </p:ext>
    </p:extLst>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370F7-5022-3CD9-86ED-96AE867F9A0E}"/>
              </a:ext>
            </a:extLst>
          </p:cNvPr>
          <p:cNvSpPr>
            <a:spLocks noGrp="1"/>
          </p:cNvSpPr>
          <p:nvPr>
            <p:ph type="title"/>
          </p:nvPr>
        </p:nvSpPr>
        <p:spPr/>
        <p:txBody>
          <a:bodyPr/>
          <a:lstStyle/>
          <a:p>
            <a:r>
              <a:rPr lang="en-US" dirty="0"/>
              <a:t>Query and manipulate data with SQL</a:t>
            </a:r>
          </a:p>
        </p:txBody>
      </p:sp>
      <p:sp>
        <p:nvSpPr>
          <p:cNvPr id="3" name="Text Placeholder 2">
            <a:extLst>
              <a:ext uri="{FF2B5EF4-FFF2-40B4-BE49-F238E27FC236}">
                <a16:creationId xmlns:a16="http://schemas.microsoft.com/office/drawing/2014/main" id="{F4E110A4-6104-EC76-54BF-84344F4BCA4B}"/>
              </a:ext>
            </a:extLst>
          </p:cNvPr>
          <p:cNvSpPr>
            <a:spLocks noGrp="1"/>
          </p:cNvSpPr>
          <p:nvPr>
            <p:ph type="body" sz="quarter" idx="10"/>
          </p:nvPr>
        </p:nvSpPr>
        <p:spPr>
          <a:xfrm>
            <a:off x="581008" y="2111531"/>
            <a:ext cx="5342363" cy="2355388"/>
          </a:xfrm>
        </p:spPr>
        <p:txBody>
          <a:bodyPr/>
          <a:lstStyle/>
          <a:p>
            <a:pPr marL="342900" indent="-342900">
              <a:buFont typeface="Arial" panose="020B0604020202020204" pitchFamily="34" charset="0"/>
              <a:buChar char="•"/>
            </a:pPr>
            <a:r>
              <a:rPr lang="en-US" dirty="0">
                <a:latin typeface="+mn-lt"/>
              </a:rPr>
              <a:t>SQL Server based pools for scalable relational data processing:</a:t>
            </a:r>
          </a:p>
          <a:p>
            <a:pPr marL="685800" lvl="2" indent="-342900"/>
            <a:r>
              <a:rPr lang="en-US" dirty="0"/>
              <a:t>Built-in </a:t>
            </a:r>
            <a:r>
              <a:rPr lang="en-US" i="1" dirty="0"/>
              <a:t>serverless</a:t>
            </a:r>
            <a:r>
              <a:rPr lang="en-US" dirty="0"/>
              <a:t> SQL pool for data exploration and analysis of files in the data lake</a:t>
            </a:r>
          </a:p>
          <a:p>
            <a:pPr marL="685800" lvl="2" indent="-342900"/>
            <a:r>
              <a:rPr lang="en-US" dirty="0"/>
              <a:t>Custom </a:t>
            </a:r>
            <a:r>
              <a:rPr lang="en-US" i="1" dirty="0"/>
              <a:t>dedicated</a:t>
            </a:r>
            <a:r>
              <a:rPr lang="en-US" dirty="0"/>
              <a:t> SQL pools to host large-scale relational data warehouses</a:t>
            </a:r>
            <a:endParaRPr lang="en-US" dirty="0">
              <a:latin typeface="+mn-lt"/>
            </a:endParaRPr>
          </a:p>
        </p:txBody>
      </p:sp>
      <p:pic>
        <p:nvPicPr>
          <p:cNvPr id="6" name="Picture 5" descr="Screenshot of a SQL query and databases in Azure Synapse Studio.">
            <a:extLst>
              <a:ext uri="{FF2B5EF4-FFF2-40B4-BE49-F238E27FC236}">
                <a16:creationId xmlns:a16="http://schemas.microsoft.com/office/drawing/2014/main" id="{1CAAD347-177C-F3BB-2315-7B080356D71F}"/>
              </a:ext>
            </a:extLst>
          </p:cNvPr>
          <p:cNvPicPr>
            <a:picLocks noChangeAspect="1"/>
          </p:cNvPicPr>
          <p:nvPr/>
        </p:nvPicPr>
        <p:blipFill>
          <a:blip r:embed="rId3"/>
          <a:stretch>
            <a:fillRect/>
          </a:stretch>
        </p:blipFill>
        <p:spPr>
          <a:xfrm>
            <a:off x="5923371" y="1514376"/>
            <a:ext cx="5768132" cy="434773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2876112290"/>
      </p:ext>
    </p:extLst>
  </p:cSld>
  <p:clrMapOvr>
    <a:masterClrMapping/>
  </p:clrMapOvr>
  <p:transition>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370F7-5022-3CD9-86ED-96AE867F9A0E}"/>
              </a:ext>
            </a:extLst>
          </p:cNvPr>
          <p:cNvSpPr>
            <a:spLocks noGrp="1"/>
          </p:cNvSpPr>
          <p:nvPr>
            <p:ph type="title"/>
          </p:nvPr>
        </p:nvSpPr>
        <p:spPr/>
        <p:txBody>
          <a:bodyPr/>
          <a:lstStyle/>
          <a:p>
            <a:r>
              <a:rPr lang="en-US" dirty="0"/>
              <a:t>Process and analyze data with Apache Spark</a:t>
            </a:r>
          </a:p>
        </p:txBody>
      </p:sp>
      <p:sp>
        <p:nvSpPr>
          <p:cNvPr id="3" name="Text Placeholder 2">
            <a:extLst>
              <a:ext uri="{FF2B5EF4-FFF2-40B4-BE49-F238E27FC236}">
                <a16:creationId xmlns:a16="http://schemas.microsoft.com/office/drawing/2014/main" id="{F4E110A4-6104-EC76-54BF-84344F4BCA4B}"/>
              </a:ext>
            </a:extLst>
          </p:cNvPr>
          <p:cNvSpPr>
            <a:spLocks noGrp="1"/>
          </p:cNvSpPr>
          <p:nvPr>
            <p:ph type="body" sz="quarter" idx="10"/>
          </p:nvPr>
        </p:nvSpPr>
        <p:spPr>
          <a:xfrm>
            <a:off x="581008" y="2111531"/>
            <a:ext cx="5342363" cy="1878335"/>
          </a:xfrm>
        </p:spPr>
        <p:txBody>
          <a:bodyPr/>
          <a:lstStyle/>
          <a:p>
            <a:pPr marL="342900" indent="-342900">
              <a:buFont typeface="Arial" panose="020B0604020202020204" pitchFamily="34" charset="0"/>
              <a:buChar char="•"/>
            </a:pPr>
            <a:r>
              <a:rPr lang="en-US" dirty="0">
                <a:latin typeface="+mn-lt"/>
              </a:rPr>
              <a:t>Open-source Spark technology</a:t>
            </a:r>
          </a:p>
          <a:p>
            <a:pPr marL="685800" lvl="2" indent="-342900"/>
            <a:r>
              <a:rPr lang="en-US" dirty="0"/>
              <a:t>Highly scalable, distributed processing</a:t>
            </a:r>
          </a:p>
          <a:p>
            <a:pPr marL="685800" lvl="2" indent="-342900"/>
            <a:r>
              <a:rPr lang="en-US" dirty="0">
                <a:latin typeface="+mn-lt"/>
              </a:rPr>
              <a:t>C</a:t>
            </a:r>
            <a:r>
              <a:rPr lang="en-US" dirty="0"/>
              <a:t>ommon libraries and multiple programming languages</a:t>
            </a:r>
            <a:endParaRPr lang="en-US" dirty="0">
              <a:latin typeface="+mn-lt"/>
            </a:endParaRPr>
          </a:p>
          <a:p>
            <a:pPr marL="342900" indent="-342900">
              <a:buFont typeface="Arial" panose="020B0604020202020204" pitchFamily="34" charset="0"/>
              <a:buChar char="•"/>
            </a:pPr>
            <a:r>
              <a:rPr lang="en-US" dirty="0">
                <a:latin typeface="+mn-lt"/>
              </a:rPr>
              <a:t>Integrated notebook experience</a:t>
            </a:r>
          </a:p>
        </p:txBody>
      </p:sp>
      <p:pic>
        <p:nvPicPr>
          <p:cNvPr id="5" name="Picture 4" descr="Screenshot of a Spark notebook in Azure Synapse Studio.">
            <a:extLst>
              <a:ext uri="{FF2B5EF4-FFF2-40B4-BE49-F238E27FC236}">
                <a16:creationId xmlns:a16="http://schemas.microsoft.com/office/drawing/2014/main" id="{62D02A8E-F5F3-BDFB-1F47-E31600C39E8C}"/>
              </a:ext>
            </a:extLst>
          </p:cNvPr>
          <p:cNvPicPr>
            <a:picLocks noChangeAspect="1"/>
          </p:cNvPicPr>
          <p:nvPr/>
        </p:nvPicPr>
        <p:blipFill>
          <a:blip r:embed="rId3"/>
          <a:stretch>
            <a:fillRect/>
          </a:stretch>
        </p:blipFill>
        <p:spPr>
          <a:xfrm>
            <a:off x="5923371" y="1514376"/>
            <a:ext cx="5768132" cy="4347730"/>
          </a:xfrm>
          <a:prstGeom prst="rect">
            <a:avLst/>
          </a:prstGeom>
        </p:spPr>
      </p:pic>
    </p:spTree>
    <p:extLst>
      <p:ext uri="{BB962C8B-B14F-4D97-AF65-F5344CB8AC3E}">
        <p14:creationId xmlns:p14="http://schemas.microsoft.com/office/powerpoint/2010/main" val="3450209812"/>
      </p:ext>
    </p:extLst>
  </p:cSld>
  <p:clrMapOvr>
    <a:masterClrMapping/>
  </p:clrMapOvr>
  <p:transition>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370F7-5022-3CD9-86ED-96AE867F9A0E}"/>
              </a:ext>
            </a:extLst>
          </p:cNvPr>
          <p:cNvSpPr>
            <a:spLocks noGrp="1"/>
          </p:cNvSpPr>
          <p:nvPr>
            <p:ph type="title"/>
          </p:nvPr>
        </p:nvSpPr>
        <p:spPr/>
        <p:txBody>
          <a:bodyPr/>
          <a:lstStyle/>
          <a:p>
            <a:r>
              <a:rPr lang="en-US" dirty="0"/>
              <a:t>Explore data with Data Explorer</a:t>
            </a:r>
          </a:p>
        </p:txBody>
      </p:sp>
      <p:sp>
        <p:nvSpPr>
          <p:cNvPr id="3" name="Text Placeholder 2">
            <a:extLst>
              <a:ext uri="{FF2B5EF4-FFF2-40B4-BE49-F238E27FC236}">
                <a16:creationId xmlns:a16="http://schemas.microsoft.com/office/drawing/2014/main" id="{F4E110A4-6104-EC76-54BF-84344F4BCA4B}"/>
              </a:ext>
            </a:extLst>
          </p:cNvPr>
          <p:cNvSpPr>
            <a:spLocks noGrp="1"/>
          </p:cNvSpPr>
          <p:nvPr>
            <p:ph type="body" sz="quarter" idx="10"/>
          </p:nvPr>
        </p:nvSpPr>
        <p:spPr>
          <a:xfrm>
            <a:off x="581008" y="2111531"/>
            <a:ext cx="5342363" cy="1617622"/>
          </a:xfrm>
        </p:spPr>
        <p:txBody>
          <a:bodyPr/>
          <a:lstStyle/>
          <a:p>
            <a:pPr marL="342900" indent="-342900">
              <a:buFont typeface="Arial" panose="020B0604020202020204" pitchFamily="34" charset="0"/>
              <a:buChar char="•"/>
            </a:pPr>
            <a:r>
              <a:rPr lang="en-US" dirty="0">
                <a:latin typeface="+mn-lt"/>
              </a:rPr>
              <a:t>High-performance real-time data analytics</a:t>
            </a:r>
          </a:p>
          <a:p>
            <a:pPr marL="342900" indent="-342900">
              <a:buFont typeface="Arial" panose="020B0604020202020204" pitchFamily="34" charset="0"/>
              <a:buChar char="•"/>
            </a:pPr>
            <a:r>
              <a:rPr lang="en-US" dirty="0">
                <a:latin typeface="+mn-lt"/>
              </a:rPr>
              <a:t>Powerful, intuitive Kusto query language</a:t>
            </a:r>
          </a:p>
        </p:txBody>
      </p:sp>
      <p:pic>
        <p:nvPicPr>
          <p:cNvPr id="6" name="Picture 5" descr="Screenshot of a Kusto Query Language script in Azure Synapse Studio.">
            <a:extLst>
              <a:ext uri="{FF2B5EF4-FFF2-40B4-BE49-F238E27FC236}">
                <a16:creationId xmlns:a16="http://schemas.microsoft.com/office/drawing/2014/main" id="{B83A41F8-5F13-3530-46E6-EC241D0B7405}"/>
              </a:ext>
            </a:extLst>
          </p:cNvPr>
          <p:cNvPicPr>
            <a:picLocks noChangeAspect="1"/>
          </p:cNvPicPr>
          <p:nvPr/>
        </p:nvPicPr>
        <p:blipFill>
          <a:blip r:embed="rId3"/>
          <a:stretch>
            <a:fillRect/>
          </a:stretch>
        </p:blipFill>
        <p:spPr>
          <a:xfrm>
            <a:off x="5923371" y="1514376"/>
            <a:ext cx="5768132" cy="4347730"/>
          </a:xfrm>
          <a:prstGeom prst="rect">
            <a:avLst/>
          </a:prstGeom>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57439890"/>
      </p:ext>
    </p:extLst>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BEFFD53-BA15-5AFC-CCD5-29B7E0BAA293}"/>
              </a:ext>
              <a:ext uri="{C183D7F6-B498-43B3-948B-1728B52AA6E4}">
                <adec:decorative xmlns:adec="http://schemas.microsoft.com/office/drawing/2017/decorative" val="1"/>
              </a:ext>
            </a:extLst>
          </p:cNvPr>
          <p:cNvSpPr/>
          <p:nvPr/>
        </p:nvSpPr>
        <p:spPr bwMode="auto">
          <a:xfrm>
            <a:off x="418643" y="1385454"/>
            <a:ext cx="11477793" cy="5032051"/>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1" name="Title 10">
            <a:extLst>
              <a:ext uri="{FF2B5EF4-FFF2-40B4-BE49-F238E27FC236}">
                <a16:creationId xmlns:a16="http://schemas.microsoft.com/office/drawing/2014/main" id="{698005C7-B4B6-4707-A9E3-3CBA28E93724}"/>
              </a:ext>
            </a:extLst>
          </p:cNvPr>
          <p:cNvSpPr>
            <a:spLocks noGrp="1"/>
          </p:cNvSpPr>
          <p:nvPr>
            <p:ph type="title"/>
          </p:nvPr>
        </p:nvSpPr>
        <p:spPr/>
        <p:txBody>
          <a:bodyPr/>
          <a:lstStyle/>
          <a:p>
            <a:r>
              <a:rPr lang="en-US" dirty="0"/>
              <a:t>Exercise: Explore Azure Synapse Analytics</a:t>
            </a:r>
          </a:p>
        </p:txBody>
      </p:sp>
      <p:sp>
        <p:nvSpPr>
          <p:cNvPr id="12" name="Text Placeholder 11">
            <a:extLst>
              <a:ext uri="{FF2B5EF4-FFF2-40B4-BE49-F238E27FC236}">
                <a16:creationId xmlns:a16="http://schemas.microsoft.com/office/drawing/2014/main" id="{512982A0-6628-13EB-C45A-5648E05354E1}"/>
              </a:ext>
            </a:extLst>
          </p:cNvPr>
          <p:cNvSpPr>
            <a:spLocks noGrp="1"/>
          </p:cNvSpPr>
          <p:nvPr>
            <p:ph type="body" sz="quarter" idx="10"/>
          </p:nvPr>
        </p:nvSpPr>
        <p:spPr>
          <a:xfrm>
            <a:off x="732726" y="2698410"/>
            <a:ext cx="4645314" cy="2056653"/>
          </a:xfrm>
        </p:spPr>
        <p:txBody>
          <a:bodyPr/>
          <a:lstStyle/>
          <a:p>
            <a:r>
              <a:rPr lang="en-US" dirty="0"/>
              <a:t>Use the hosted lab environment provided, or view the lab instructions at the link below:</a:t>
            </a:r>
          </a:p>
          <a:p>
            <a:endParaRPr lang="en-US" dirty="0"/>
          </a:p>
          <a:p>
            <a:r>
              <a:rPr lang="en-US" sz="2000" dirty="0">
                <a:solidFill>
                  <a:schemeClr val="bg1">
                    <a:lumMod val="50000"/>
                  </a:schemeClr>
                </a:solidFill>
              </a:rPr>
              <a:t>https://aka.ms/mslearn-explore-synapse</a:t>
            </a:r>
          </a:p>
        </p:txBody>
      </p:sp>
      <p:pic>
        <p:nvPicPr>
          <p:cNvPr id="2" name="Graphic 1">
            <a:extLst>
              <a:ext uri="{FF2B5EF4-FFF2-40B4-BE49-F238E27FC236}">
                <a16:creationId xmlns:a16="http://schemas.microsoft.com/office/drawing/2014/main" id="{B6D41814-F1EA-B3C2-F7A5-3D5C2870A9D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325379" y="2255413"/>
            <a:ext cx="2709167" cy="2709167"/>
          </a:xfrm>
          <a:prstGeom prst="rect">
            <a:avLst/>
          </a:prstGeom>
        </p:spPr>
      </p:pic>
    </p:spTree>
    <p:extLst>
      <p:ext uri="{BB962C8B-B14F-4D97-AF65-F5344CB8AC3E}">
        <p14:creationId xmlns:p14="http://schemas.microsoft.com/office/powerpoint/2010/main" val="566425445"/>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Agenda</a:t>
            </a:r>
          </a:p>
        </p:txBody>
      </p:sp>
      <p:sp>
        <p:nvSpPr>
          <p:cNvPr id="6" name="Text Placeholder 5"/>
          <p:cNvSpPr>
            <a:spLocks noGrp="1"/>
          </p:cNvSpPr>
          <p:nvPr>
            <p:ph type="body" sz="quarter" idx="21"/>
          </p:nvPr>
        </p:nvSpPr>
        <p:spPr>
          <a:xfrm>
            <a:off x="4078287" y="1538713"/>
            <a:ext cx="7695069" cy="1224436"/>
          </a:xfrm>
        </p:spPr>
        <p:txBody>
          <a:bodyPr/>
          <a:lstStyle/>
          <a:p>
            <a:pPr lvl="1"/>
            <a:r>
              <a:rPr lang="en-US" dirty="0"/>
              <a:t>Introduction to data engineering on Azure</a:t>
            </a:r>
          </a:p>
          <a:p>
            <a:pPr lvl="1"/>
            <a:endParaRPr lang="en-US" dirty="0"/>
          </a:p>
        </p:txBody>
      </p:sp>
      <p:sp>
        <p:nvSpPr>
          <p:cNvPr id="3" name="Text Placeholder 2"/>
          <p:cNvSpPr>
            <a:spLocks noGrp="1"/>
          </p:cNvSpPr>
          <p:nvPr>
            <p:ph type="body" sz="quarter" idx="23"/>
          </p:nvPr>
        </p:nvSpPr>
        <p:spPr>
          <a:xfrm>
            <a:off x="4078286" y="2811217"/>
            <a:ext cx="7695069" cy="1224436"/>
          </a:xfrm>
        </p:spPr>
        <p:txBody>
          <a:bodyPr/>
          <a:lstStyle/>
          <a:p>
            <a:pPr lvl="1"/>
            <a:r>
              <a:rPr lang="en-US" dirty="0"/>
              <a:t>Introduction to Azure Data Lake Storage Gen2</a:t>
            </a:r>
          </a:p>
        </p:txBody>
      </p:sp>
      <p:sp>
        <p:nvSpPr>
          <p:cNvPr id="2" name="Text Placeholder 1"/>
          <p:cNvSpPr>
            <a:spLocks noGrp="1"/>
          </p:cNvSpPr>
          <p:nvPr>
            <p:ph type="body" sz="quarter" idx="22"/>
          </p:nvPr>
        </p:nvSpPr>
        <p:spPr>
          <a:xfrm>
            <a:off x="4103830" y="4300064"/>
            <a:ext cx="7695069" cy="1224436"/>
          </a:xfrm>
        </p:spPr>
        <p:txBody>
          <a:bodyPr/>
          <a:lstStyle/>
          <a:p>
            <a:pPr lvl="1"/>
            <a:r>
              <a:rPr lang="en-US" dirty="0"/>
              <a:t>Introduction to Azure Synapse Analytics</a:t>
            </a:r>
          </a:p>
        </p:txBody>
      </p:sp>
      <p:pic>
        <p:nvPicPr>
          <p:cNvPr id="8" name="Graphic 7">
            <a:extLst>
              <a:ext uri="{FF2B5EF4-FFF2-40B4-BE49-F238E27FC236}">
                <a16:creationId xmlns:a16="http://schemas.microsoft.com/office/drawing/2014/main" id="{A2BB87A9-5C73-ADB5-D19F-FFC6942BB0C8}"/>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3134373" y="1653449"/>
            <a:ext cx="702232" cy="702232"/>
          </a:xfrm>
          <a:prstGeom prst="rect">
            <a:avLst/>
          </a:prstGeom>
        </p:spPr>
      </p:pic>
      <p:pic>
        <p:nvPicPr>
          <p:cNvPr id="11" name="Graphic 10">
            <a:extLst>
              <a:ext uri="{FF2B5EF4-FFF2-40B4-BE49-F238E27FC236}">
                <a16:creationId xmlns:a16="http://schemas.microsoft.com/office/drawing/2014/main" id="{FCD4EBD9-7160-A0C7-9DA5-159790950D03}"/>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3134373" y="3042477"/>
            <a:ext cx="702232" cy="702232"/>
          </a:xfrm>
          <a:prstGeom prst="rect">
            <a:avLst/>
          </a:prstGeom>
        </p:spPr>
      </p:pic>
      <p:pic>
        <p:nvPicPr>
          <p:cNvPr id="15" name="Graphic 14">
            <a:extLst>
              <a:ext uri="{FF2B5EF4-FFF2-40B4-BE49-F238E27FC236}">
                <a16:creationId xmlns:a16="http://schemas.microsoft.com/office/drawing/2014/main" id="{0E1453E2-3CCA-2660-3CA2-A680E6FD437F}"/>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3134373" y="4561166"/>
            <a:ext cx="702232" cy="702232"/>
          </a:xfrm>
          <a:prstGeom prst="rect">
            <a:avLst/>
          </a:prstGeom>
        </p:spPr>
      </p:pic>
    </p:spTree>
    <p:extLst>
      <p:ext uri="{BB962C8B-B14F-4D97-AF65-F5344CB8AC3E}">
        <p14:creationId xmlns:p14="http://schemas.microsoft.com/office/powerpoint/2010/main" val="42446719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dirty="0"/>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376012" y="1314645"/>
            <a:ext cx="10383899" cy="1439467"/>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Which feature of Azure Synapse Analytics enables you to transfer data from one store to another and apply transformations to the data at scheduled intervals?</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Serverless SQL pool</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Apache Spark pool</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Pipelines</a:t>
            </a:r>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376011" y="2612132"/>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76012" y="289435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376012" y="2986210"/>
            <a:ext cx="10383899" cy="1443714"/>
          </a:xfrm>
        </p:spPr>
        <p:txBody>
          <a:bodyPr/>
          <a:lstStyle/>
          <a:p>
            <a:pPr>
              <a:spcAft>
                <a:spcPts val="0"/>
              </a:spcAft>
              <a:defRPr/>
            </a:pPr>
            <a:r>
              <a:rPr kumimoji="0" lang="en-US" sz="1800" b="0" i="0" u="none" strike="noStrike" kern="1200" cap="none" spc="0" normalizeH="0" baseline="0" noProof="0" dirty="0">
                <a:ln>
                  <a:noFill/>
                </a:ln>
                <a:effectLst/>
                <a:uLnTx/>
                <a:uFillTx/>
                <a:latin typeface="+mj-lt"/>
                <a:ea typeface="+mn-ea"/>
                <a:cs typeface="+mn-cs"/>
              </a:rPr>
              <a:t>You want to create a data warehouse in Azure Synapse Analytics in which the data is stored and queried in a relational data store. What kind of pool should you create?</a:t>
            </a:r>
            <a:endParaRPr lang="en-US" sz="1800" dirty="0">
              <a:latin typeface="+mj-lt"/>
            </a:endParaRPr>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Serverless SQL pool</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Dedicated SQL pool</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Apache Spark pool</a:t>
            </a:r>
            <a:endParaRPr lang="en-US" sz="1600" dirty="0"/>
          </a:p>
        </p:txBody>
      </p:sp>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376917" y="3859663"/>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2" name="Straight Connector 11">
            <a:extLst>
              <a:ext uri="{FF2B5EF4-FFF2-40B4-BE49-F238E27FC236}">
                <a16:creationId xmlns:a16="http://schemas.microsoft.com/office/drawing/2014/main" id="{12B62408-88E8-4661-BCD3-EDF001718874}"/>
              </a:ext>
              <a:ext uri="{C183D7F6-B498-43B3-948B-1728B52AA6E4}">
                <adec:decorative xmlns:adec="http://schemas.microsoft.com/office/drawing/2017/decorative" val="1"/>
              </a:ext>
            </a:extLst>
          </p:cNvPr>
          <p:cNvCxnSpPr>
            <a:cxnSpLocks/>
          </p:cNvCxnSpPr>
          <p:nvPr/>
        </p:nvCxnSpPr>
        <p:spPr>
          <a:xfrm>
            <a:off x="1376012" y="4490246"/>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01853C4E-938B-4A63-A328-5CEB6E403E1E}"/>
              </a:ext>
            </a:extLst>
          </p:cNvPr>
          <p:cNvSpPr>
            <a:spLocks noGrp="1"/>
          </p:cNvSpPr>
          <p:nvPr>
            <p:ph type="body" sz="quarter" idx="17"/>
          </p:nvPr>
        </p:nvSpPr>
        <p:spPr>
          <a:xfrm>
            <a:off x="1376012" y="4550567"/>
            <a:ext cx="10383899" cy="1557928"/>
          </a:xfrm>
        </p:spPr>
        <p:txBody>
          <a:bodyPr/>
          <a:lstStyle/>
          <a:p>
            <a:pPr>
              <a:defRPr/>
            </a:pPr>
            <a:r>
              <a:rPr kumimoji="0" lang="en-US" sz="1800" b="0" i="0" u="none" strike="noStrike" kern="1200" cap="none" spc="0" normalizeH="0" baseline="0" noProof="0" dirty="0">
                <a:ln>
                  <a:noFill/>
                </a:ln>
                <a:effectLst/>
                <a:uLnTx/>
                <a:uFillTx/>
                <a:latin typeface="+mj-lt"/>
                <a:ea typeface="+mn-ea"/>
                <a:cs typeface="+mn-cs"/>
              </a:rPr>
              <a:t>A data analyst wants to analyze data by using Python code combined with text descriptions of the insights gained from the analysis. What should they use to perform the analysis?</a:t>
            </a:r>
            <a:endParaRPr lang="en-US" sz="1800" dirty="0">
              <a:latin typeface="+mj-lt"/>
            </a:endParaRPr>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A notebook connected to an Apache Spark pool</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A SQL script connected to a serverless SQL pool</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A KQL script connected to a Data Explorer pool</a:t>
            </a:r>
            <a:endParaRPr lang="en-US" sz="1600" dirty="0"/>
          </a:p>
        </p:txBody>
      </p:sp>
      <p:sp>
        <p:nvSpPr>
          <p:cNvPr id="21" name="Graphic 26">
            <a:extLst>
              <a:ext uri="{FF2B5EF4-FFF2-40B4-BE49-F238E27FC236}">
                <a16:creationId xmlns:a16="http://schemas.microsoft.com/office/drawing/2014/main" id="{962197A6-871C-4723-B214-AF9644775C2D}"/>
              </a:ext>
              <a:ext uri="{C183D7F6-B498-43B3-948B-1728B52AA6E4}">
                <adec:decorative xmlns:adec="http://schemas.microsoft.com/office/drawing/2017/decorative" val="1"/>
              </a:ext>
            </a:extLst>
          </p:cNvPr>
          <p:cNvSpPr/>
          <p:nvPr/>
        </p:nvSpPr>
        <p:spPr>
          <a:xfrm>
            <a:off x="1376011" y="5161283"/>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1194001"/>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2879003"/>
            <a:ext cx="933775" cy="933775"/>
          </a:xfrm>
          <a:prstGeom prst="rect">
            <a:avLst/>
          </a:prstGeom>
        </p:spPr>
      </p:pic>
      <p:pic>
        <p:nvPicPr>
          <p:cNvPr id="5" name="Graphic 4">
            <a:extLst>
              <a:ext uri="{FF2B5EF4-FFF2-40B4-BE49-F238E27FC236}">
                <a16:creationId xmlns:a16="http://schemas.microsoft.com/office/drawing/2014/main" id="{024724A0-8F4C-428B-8FA8-41AFED001D2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4544137"/>
            <a:ext cx="933775" cy="933775"/>
          </a:xfrm>
          <a:prstGeom prst="rect">
            <a:avLst/>
          </a:prstGeom>
        </p:spPr>
      </p:pic>
    </p:spTree>
    <p:extLst>
      <p:ext uri="{BB962C8B-B14F-4D97-AF65-F5344CB8AC3E}">
        <p14:creationId xmlns:p14="http://schemas.microsoft.com/office/powerpoint/2010/main" val="246265513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500F13B9-D3B4-22FE-AA8E-C2BFA5A5CCCA}"/>
              </a:ext>
            </a:extLst>
          </p:cNvPr>
          <p:cNvSpPr>
            <a:spLocks noGrp="1"/>
          </p:cNvSpPr>
          <p:nvPr>
            <p:ph type="title"/>
          </p:nvPr>
        </p:nvSpPr>
        <p:spPr/>
        <p:txBody>
          <a:bodyPr/>
          <a:lstStyle/>
          <a:p>
            <a:r>
              <a:rPr lang="en-US" dirty="0"/>
              <a:t>Further reading</a:t>
            </a:r>
          </a:p>
        </p:txBody>
      </p:sp>
      <p:sp>
        <p:nvSpPr>
          <p:cNvPr id="13" name="TextBox 12">
            <a:extLst>
              <a:ext uri="{FF2B5EF4-FFF2-40B4-BE49-F238E27FC236}">
                <a16:creationId xmlns:a16="http://schemas.microsoft.com/office/drawing/2014/main" id="{8F4DCAA7-2167-5FC2-806E-39FA9FA0D5B6}"/>
              </a:ext>
            </a:extLst>
          </p:cNvPr>
          <p:cNvSpPr txBox="1"/>
          <p:nvPr/>
        </p:nvSpPr>
        <p:spPr>
          <a:xfrm>
            <a:off x="2888242" y="2709200"/>
            <a:ext cx="7788165" cy="646331"/>
          </a:xfrm>
          <a:prstGeom prst="rect">
            <a:avLst/>
          </a:prstGeom>
          <a:noFill/>
        </p:spPr>
        <p:txBody>
          <a:bodyPr wrap="square">
            <a:spAutoFit/>
          </a:bodyPr>
          <a:lstStyle/>
          <a:p>
            <a:r>
              <a:rPr lang="en-US" sz="1800" dirty="0"/>
              <a:t>Get started with data engineering on Azure</a:t>
            </a:r>
          </a:p>
          <a:p>
            <a:r>
              <a:rPr lang="en-US" sz="1800" dirty="0">
                <a:solidFill>
                  <a:schemeClr val="tx2"/>
                </a:solidFill>
              </a:rPr>
              <a:t>https://aka.ms/mslearn-data-engineer</a:t>
            </a:r>
          </a:p>
        </p:txBody>
      </p:sp>
      <p:pic>
        <p:nvPicPr>
          <p:cNvPr id="4" name="Graphic 3">
            <a:extLst>
              <a:ext uri="{FF2B5EF4-FFF2-40B4-BE49-F238E27FC236}">
                <a16:creationId xmlns:a16="http://schemas.microsoft.com/office/drawing/2014/main" id="{F4683522-709D-DCB1-3A94-BBC800FDE768}"/>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682481" y="2380612"/>
            <a:ext cx="1104666" cy="1303506"/>
          </a:xfrm>
          <a:prstGeom prst="rect">
            <a:avLst/>
          </a:prstGeom>
        </p:spPr>
      </p:pic>
    </p:spTree>
    <p:extLst>
      <p:ext uri="{BB962C8B-B14F-4D97-AF65-F5344CB8AC3E}">
        <p14:creationId xmlns:p14="http://schemas.microsoft.com/office/powerpoint/2010/main" val="329185916"/>
      </p:ext>
    </p:extLst>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p:txBody>
          <a:bodyPr/>
          <a:lstStyle/>
          <a:p>
            <a:r>
              <a:rPr lang="en-US" dirty="0"/>
              <a:t>Introduction to data engineering on Azure</a:t>
            </a:r>
          </a:p>
        </p:txBody>
      </p:sp>
      <p:pic>
        <p:nvPicPr>
          <p:cNvPr id="3" name="Graphic 2">
            <a:extLst>
              <a:ext uri="{FF2B5EF4-FFF2-40B4-BE49-F238E27FC236}">
                <a16:creationId xmlns:a16="http://schemas.microsoft.com/office/drawing/2014/main" id="{19E61B5E-EAC3-E9FF-176E-C4460FA2E538}"/>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098088" y="2788444"/>
            <a:ext cx="1281112" cy="1281112"/>
          </a:xfrm>
          <a:prstGeom prst="rect">
            <a:avLst/>
          </a:prstGeom>
        </p:spPr>
      </p:pic>
    </p:spTree>
    <p:extLst>
      <p:ext uri="{BB962C8B-B14F-4D97-AF65-F5344CB8AC3E}">
        <p14:creationId xmlns:p14="http://schemas.microsoft.com/office/powerpoint/2010/main" val="2281750522"/>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D269D7-507C-1A9D-7BFB-D6C48F3538DE}"/>
              </a:ext>
            </a:extLst>
          </p:cNvPr>
          <p:cNvSpPr>
            <a:spLocks noGrp="1"/>
          </p:cNvSpPr>
          <p:nvPr>
            <p:ph type="title"/>
          </p:nvPr>
        </p:nvSpPr>
        <p:spPr/>
        <p:txBody>
          <a:bodyPr/>
          <a:lstStyle/>
          <a:p>
            <a:r>
              <a:rPr lang="en-US" dirty="0"/>
              <a:t>What is data engineering?</a:t>
            </a:r>
          </a:p>
        </p:txBody>
      </p:sp>
      <p:sp>
        <p:nvSpPr>
          <p:cNvPr id="18" name="Text Placeholder 17">
            <a:extLst>
              <a:ext uri="{FF2B5EF4-FFF2-40B4-BE49-F238E27FC236}">
                <a16:creationId xmlns:a16="http://schemas.microsoft.com/office/drawing/2014/main" id="{DD39B6DC-5FCC-0351-A5F4-E15D1B024221}"/>
              </a:ext>
            </a:extLst>
          </p:cNvPr>
          <p:cNvSpPr>
            <a:spLocks noGrp="1"/>
          </p:cNvSpPr>
          <p:nvPr>
            <p:ph type="body" sz="quarter" idx="10"/>
          </p:nvPr>
        </p:nvSpPr>
        <p:spPr>
          <a:xfrm>
            <a:off x="478807" y="1287420"/>
            <a:ext cx="11543771" cy="816506"/>
          </a:xfrm>
        </p:spPr>
        <p:txBody>
          <a:bodyPr/>
          <a:lstStyle/>
          <a:p>
            <a:r>
              <a:rPr lang="en-US" dirty="0"/>
              <a:t>Data engineers work with multiple types of data to perform a variety of data operations using a range of tools and scripting languages</a:t>
            </a:r>
          </a:p>
        </p:txBody>
      </p:sp>
      <p:sp>
        <p:nvSpPr>
          <p:cNvPr id="2" name="TextBox 1">
            <a:extLst>
              <a:ext uri="{FF2B5EF4-FFF2-40B4-BE49-F238E27FC236}">
                <a16:creationId xmlns:a16="http://schemas.microsoft.com/office/drawing/2014/main" id="{42B920F1-292C-3C84-C106-48A5FEF315DA}"/>
              </a:ext>
            </a:extLst>
          </p:cNvPr>
          <p:cNvSpPr txBox="1"/>
          <p:nvPr/>
        </p:nvSpPr>
        <p:spPr>
          <a:xfrm>
            <a:off x="1109893" y="2273832"/>
            <a:ext cx="2211055" cy="627864"/>
          </a:xfrm>
          <a:prstGeom prst="rect">
            <a:avLst/>
          </a:prstGeom>
          <a:noFill/>
        </p:spPr>
        <p:txBody>
          <a:bodyPr wrap="none" lIns="182880" tIns="146304" rIns="182880" bIns="146304" rtlCol="0">
            <a:spAutoFit/>
          </a:bodyPr>
          <a:lstStyle/>
          <a:p>
            <a:pPr>
              <a:lnSpc>
                <a:spcPct val="90000"/>
              </a:lnSpc>
              <a:spcAft>
                <a:spcPts val="600"/>
              </a:spcAft>
            </a:pPr>
            <a:r>
              <a:rPr lang="en-US" sz="2400" dirty="0">
                <a:solidFill>
                  <a:schemeClr val="accent2"/>
                </a:solidFill>
              </a:rPr>
              <a:t>Types of data</a:t>
            </a:r>
          </a:p>
        </p:txBody>
      </p:sp>
      <p:grpSp>
        <p:nvGrpSpPr>
          <p:cNvPr id="80" name="Group 79" descr="Structured data">
            <a:extLst>
              <a:ext uri="{FF2B5EF4-FFF2-40B4-BE49-F238E27FC236}">
                <a16:creationId xmlns:a16="http://schemas.microsoft.com/office/drawing/2014/main" id="{FC1BFD28-5B9D-BC55-4F8F-08220003EC26}"/>
              </a:ext>
            </a:extLst>
          </p:cNvPr>
          <p:cNvGrpSpPr/>
          <p:nvPr/>
        </p:nvGrpSpPr>
        <p:grpSpPr>
          <a:xfrm>
            <a:off x="1606436" y="2800832"/>
            <a:ext cx="2182413" cy="842130"/>
            <a:chOff x="1038877" y="2029365"/>
            <a:chExt cx="2182413" cy="842130"/>
          </a:xfrm>
        </p:grpSpPr>
        <p:pic>
          <p:nvPicPr>
            <p:cNvPr id="9" name="Graphic 8" descr="Table with solid fill">
              <a:extLst>
                <a:ext uri="{FF2B5EF4-FFF2-40B4-BE49-F238E27FC236}">
                  <a16:creationId xmlns:a16="http://schemas.microsoft.com/office/drawing/2014/main" id="{4C7E5628-2E60-0FB1-9778-DA1FD7AEA08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38877" y="2029365"/>
              <a:ext cx="842130" cy="842130"/>
            </a:xfrm>
            <a:prstGeom prst="rect">
              <a:avLst/>
            </a:prstGeom>
          </p:spPr>
        </p:pic>
        <p:sp>
          <p:nvSpPr>
            <p:cNvPr id="12" name="TextBox 11">
              <a:extLst>
                <a:ext uri="{FF2B5EF4-FFF2-40B4-BE49-F238E27FC236}">
                  <a16:creationId xmlns:a16="http://schemas.microsoft.com/office/drawing/2014/main" id="{965D3C5D-8BB1-1226-7F56-0C834459FD4F}"/>
                </a:ext>
              </a:extLst>
            </p:cNvPr>
            <p:cNvSpPr txBox="1"/>
            <p:nvPr/>
          </p:nvSpPr>
          <p:spPr>
            <a:xfrm>
              <a:off x="1917087" y="2253371"/>
              <a:ext cx="1304203"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Structured</a:t>
              </a:r>
            </a:p>
          </p:txBody>
        </p:sp>
      </p:grpSp>
      <p:grpSp>
        <p:nvGrpSpPr>
          <p:cNvPr id="81" name="Group 80" descr="Semi-structured data">
            <a:extLst>
              <a:ext uri="{FF2B5EF4-FFF2-40B4-BE49-F238E27FC236}">
                <a16:creationId xmlns:a16="http://schemas.microsoft.com/office/drawing/2014/main" id="{A00BABB9-85A2-485B-4E76-E5FDE1F36485}"/>
              </a:ext>
            </a:extLst>
          </p:cNvPr>
          <p:cNvGrpSpPr/>
          <p:nvPr/>
        </p:nvGrpSpPr>
        <p:grpSpPr>
          <a:xfrm>
            <a:off x="1606436" y="3773634"/>
            <a:ext cx="2690757" cy="842129"/>
            <a:chOff x="1038877" y="3002167"/>
            <a:chExt cx="2690757" cy="842129"/>
          </a:xfrm>
        </p:grpSpPr>
        <p:grpSp>
          <p:nvGrpSpPr>
            <p:cNvPr id="11" name="Group 10">
              <a:extLst>
                <a:ext uri="{FF2B5EF4-FFF2-40B4-BE49-F238E27FC236}">
                  <a16:creationId xmlns:a16="http://schemas.microsoft.com/office/drawing/2014/main" id="{E0D534E0-2B71-5C30-5C0C-152AB6DA87AC}"/>
                </a:ext>
              </a:extLst>
            </p:cNvPr>
            <p:cNvGrpSpPr/>
            <p:nvPr/>
          </p:nvGrpSpPr>
          <p:grpSpPr>
            <a:xfrm>
              <a:off x="1038877" y="3002167"/>
              <a:ext cx="842129" cy="842129"/>
              <a:chOff x="931672" y="2964330"/>
              <a:chExt cx="842129" cy="842129"/>
            </a:xfrm>
            <a:solidFill>
              <a:schemeClr val="accent4"/>
            </a:solidFill>
          </p:grpSpPr>
          <p:pic>
            <p:nvPicPr>
              <p:cNvPr id="5" name="Graphic 4" descr="Paper with solid fill">
                <a:extLst>
                  <a:ext uri="{FF2B5EF4-FFF2-40B4-BE49-F238E27FC236}">
                    <a16:creationId xmlns:a16="http://schemas.microsoft.com/office/drawing/2014/main" id="{29C3254F-FF89-2EBC-1C0F-067EA2AAF6E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31672" y="2964330"/>
                <a:ext cx="842129" cy="842129"/>
              </a:xfrm>
              <a:prstGeom prst="rect">
                <a:avLst/>
              </a:prstGeom>
            </p:spPr>
          </p:pic>
          <p:sp>
            <p:nvSpPr>
              <p:cNvPr id="10" name="TextBox 9">
                <a:extLst>
                  <a:ext uri="{FF2B5EF4-FFF2-40B4-BE49-F238E27FC236}">
                    <a16:creationId xmlns:a16="http://schemas.microsoft.com/office/drawing/2014/main" id="{24D23B64-1E7B-0E29-5551-3E25272B3E2D}"/>
                  </a:ext>
                </a:extLst>
              </p:cNvPr>
              <p:cNvSpPr txBox="1"/>
              <p:nvPr/>
            </p:nvSpPr>
            <p:spPr>
              <a:xfrm>
                <a:off x="1038926" y="3039929"/>
                <a:ext cx="530648" cy="731739"/>
              </a:xfrm>
              <a:prstGeom prst="rect">
                <a:avLst/>
              </a:prstGeom>
              <a:noFill/>
            </p:spPr>
            <p:txBody>
              <a:bodyPr wrap="square" lIns="182880" tIns="146304" rIns="182880" bIns="146304" rtlCol="0">
                <a:spAutoFit/>
              </a:bodyPr>
              <a:lstStyle/>
              <a:p>
                <a:pPr>
                  <a:lnSpc>
                    <a:spcPct val="90000"/>
                  </a:lnSpc>
                </a:pPr>
                <a:r>
                  <a:rPr lang="en-US" sz="1050" b="1" dirty="0">
                    <a:solidFill>
                      <a:schemeClr val="accent4"/>
                    </a:solidFill>
                  </a:rPr>
                  <a:t>{</a:t>
                </a:r>
              </a:p>
              <a:p>
                <a:pPr>
                  <a:lnSpc>
                    <a:spcPct val="90000"/>
                  </a:lnSpc>
                </a:pPr>
                <a:r>
                  <a:rPr lang="en-US" sz="1050" b="1" dirty="0">
                    <a:solidFill>
                      <a:schemeClr val="accent4"/>
                    </a:solidFill>
                  </a:rPr>
                  <a:t> …</a:t>
                </a:r>
              </a:p>
              <a:p>
                <a:pPr>
                  <a:lnSpc>
                    <a:spcPct val="90000"/>
                  </a:lnSpc>
                </a:pPr>
                <a:r>
                  <a:rPr lang="en-US" sz="1050" b="1" dirty="0">
                    <a:solidFill>
                      <a:schemeClr val="accent4"/>
                    </a:solidFill>
                  </a:rPr>
                  <a:t>}</a:t>
                </a:r>
              </a:p>
            </p:txBody>
          </p:sp>
        </p:grpSp>
        <p:sp>
          <p:nvSpPr>
            <p:cNvPr id="13" name="TextBox 12">
              <a:extLst>
                <a:ext uri="{FF2B5EF4-FFF2-40B4-BE49-F238E27FC236}">
                  <a16:creationId xmlns:a16="http://schemas.microsoft.com/office/drawing/2014/main" id="{FED4DCFB-600F-BA0F-E7FA-068DCF97AF5E}"/>
                </a:ext>
              </a:extLst>
            </p:cNvPr>
            <p:cNvSpPr txBox="1"/>
            <p:nvPr/>
          </p:nvSpPr>
          <p:spPr>
            <a:xfrm>
              <a:off x="1917087" y="3299961"/>
              <a:ext cx="1812547"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Semi-structured</a:t>
              </a:r>
            </a:p>
          </p:txBody>
        </p:sp>
      </p:grpSp>
      <p:grpSp>
        <p:nvGrpSpPr>
          <p:cNvPr id="82" name="Group 81" descr="Unstructured data">
            <a:extLst>
              <a:ext uri="{FF2B5EF4-FFF2-40B4-BE49-F238E27FC236}">
                <a16:creationId xmlns:a16="http://schemas.microsoft.com/office/drawing/2014/main" id="{5C471058-5D06-4BDB-B8BA-9FEC6B4CC782}"/>
              </a:ext>
            </a:extLst>
          </p:cNvPr>
          <p:cNvGrpSpPr/>
          <p:nvPr/>
        </p:nvGrpSpPr>
        <p:grpSpPr>
          <a:xfrm>
            <a:off x="1661962" y="4963801"/>
            <a:ext cx="2367530" cy="822655"/>
            <a:chOff x="1094403" y="4192334"/>
            <a:chExt cx="2367530" cy="822655"/>
          </a:xfrm>
        </p:grpSpPr>
        <p:pic>
          <p:nvPicPr>
            <p:cNvPr id="7" name="Graphic 6" descr="Document with solid fill">
              <a:extLst>
                <a:ext uri="{FF2B5EF4-FFF2-40B4-BE49-F238E27FC236}">
                  <a16:creationId xmlns:a16="http://schemas.microsoft.com/office/drawing/2014/main" id="{E3A36A5A-C9A6-62A8-9E71-752F75D93A4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94403" y="4192334"/>
              <a:ext cx="822655" cy="822655"/>
            </a:xfrm>
            <a:prstGeom prst="rect">
              <a:avLst/>
            </a:prstGeom>
          </p:spPr>
        </p:pic>
        <p:sp>
          <p:nvSpPr>
            <p:cNvPr id="14" name="TextBox 13">
              <a:extLst>
                <a:ext uri="{FF2B5EF4-FFF2-40B4-BE49-F238E27FC236}">
                  <a16:creationId xmlns:a16="http://schemas.microsoft.com/office/drawing/2014/main" id="{135F4BE8-1741-3C6B-0258-403A6D838349}"/>
                </a:ext>
              </a:extLst>
            </p:cNvPr>
            <p:cNvSpPr txBox="1"/>
            <p:nvPr/>
          </p:nvSpPr>
          <p:spPr>
            <a:xfrm>
              <a:off x="1917087" y="4423770"/>
              <a:ext cx="1544846"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Unstructured</a:t>
              </a:r>
            </a:p>
          </p:txBody>
        </p:sp>
      </p:grpSp>
      <p:sp>
        <p:nvSpPr>
          <p:cNvPr id="15" name="TextBox 14">
            <a:extLst>
              <a:ext uri="{FF2B5EF4-FFF2-40B4-BE49-F238E27FC236}">
                <a16:creationId xmlns:a16="http://schemas.microsoft.com/office/drawing/2014/main" id="{0610B87B-25C8-5E91-3CEF-9940D6C4AA80}"/>
              </a:ext>
            </a:extLst>
          </p:cNvPr>
          <p:cNvSpPr txBox="1"/>
          <p:nvPr/>
        </p:nvSpPr>
        <p:spPr>
          <a:xfrm>
            <a:off x="4899455" y="2273832"/>
            <a:ext cx="2592697" cy="627864"/>
          </a:xfrm>
          <a:prstGeom prst="rect">
            <a:avLst/>
          </a:prstGeom>
          <a:noFill/>
        </p:spPr>
        <p:txBody>
          <a:bodyPr wrap="none" lIns="182880" tIns="146304" rIns="182880" bIns="146304" rtlCol="0">
            <a:spAutoFit/>
          </a:bodyPr>
          <a:lstStyle/>
          <a:p>
            <a:pPr>
              <a:lnSpc>
                <a:spcPct val="90000"/>
              </a:lnSpc>
              <a:spcAft>
                <a:spcPts val="600"/>
              </a:spcAft>
            </a:pPr>
            <a:r>
              <a:rPr lang="en-US" sz="2400" dirty="0">
                <a:solidFill>
                  <a:schemeClr val="accent2"/>
                </a:solidFill>
              </a:rPr>
              <a:t>Data operations</a:t>
            </a:r>
          </a:p>
        </p:txBody>
      </p:sp>
      <p:grpSp>
        <p:nvGrpSpPr>
          <p:cNvPr id="83" name="Group 82" descr="Data integration">
            <a:extLst>
              <a:ext uri="{FF2B5EF4-FFF2-40B4-BE49-F238E27FC236}">
                <a16:creationId xmlns:a16="http://schemas.microsoft.com/office/drawing/2014/main" id="{0E2CC964-B046-66E2-D5A2-57A67A629F8C}"/>
              </a:ext>
            </a:extLst>
          </p:cNvPr>
          <p:cNvGrpSpPr/>
          <p:nvPr/>
        </p:nvGrpSpPr>
        <p:grpSpPr>
          <a:xfrm>
            <a:off x="5144834" y="5068436"/>
            <a:ext cx="2795632" cy="853117"/>
            <a:chOff x="4527485" y="2127031"/>
            <a:chExt cx="2795632" cy="853117"/>
          </a:xfrm>
        </p:grpSpPr>
        <p:sp>
          <p:nvSpPr>
            <p:cNvPr id="21" name="TextBox 20">
              <a:extLst>
                <a:ext uri="{FF2B5EF4-FFF2-40B4-BE49-F238E27FC236}">
                  <a16:creationId xmlns:a16="http://schemas.microsoft.com/office/drawing/2014/main" id="{32F39A0E-7DAD-8958-D98C-DC4857A0F68B}"/>
                </a:ext>
              </a:extLst>
            </p:cNvPr>
            <p:cNvSpPr txBox="1"/>
            <p:nvPr/>
          </p:nvSpPr>
          <p:spPr>
            <a:xfrm>
              <a:off x="5706649" y="2253371"/>
              <a:ext cx="1616468"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Consolidation</a:t>
              </a:r>
            </a:p>
          </p:txBody>
        </p:sp>
        <p:pic>
          <p:nvPicPr>
            <p:cNvPr id="25" name="Graphic 24" descr="Cylinder with solid fill">
              <a:extLst>
                <a:ext uri="{FF2B5EF4-FFF2-40B4-BE49-F238E27FC236}">
                  <a16:creationId xmlns:a16="http://schemas.microsoft.com/office/drawing/2014/main" id="{69DF06C2-6D4F-CAA3-419C-EE18E6DD8695}"/>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4527485" y="2127031"/>
              <a:ext cx="384872" cy="384872"/>
            </a:xfrm>
            <a:prstGeom prst="rect">
              <a:avLst/>
            </a:prstGeom>
          </p:spPr>
        </p:pic>
        <p:pic>
          <p:nvPicPr>
            <p:cNvPr id="27" name="Graphic 26" descr="Open folder with solid fill">
              <a:extLst>
                <a:ext uri="{FF2B5EF4-FFF2-40B4-BE49-F238E27FC236}">
                  <a16:creationId xmlns:a16="http://schemas.microsoft.com/office/drawing/2014/main" id="{729110BA-8EC0-E850-863D-215B695160C0}"/>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4569835" y="2595275"/>
              <a:ext cx="384873" cy="384873"/>
            </a:xfrm>
            <a:prstGeom prst="rect">
              <a:avLst/>
            </a:prstGeom>
          </p:spPr>
        </p:pic>
        <p:pic>
          <p:nvPicPr>
            <p:cNvPr id="29" name="Graphic 28" descr="Database with solid fill">
              <a:extLst>
                <a:ext uri="{FF2B5EF4-FFF2-40B4-BE49-F238E27FC236}">
                  <a16:creationId xmlns:a16="http://schemas.microsoft.com/office/drawing/2014/main" id="{1572AEDD-11B8-F73B-B623-AC01EE0ECF25}"/>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5184315" y="2192580"/>
              <a:ext cx="595131" cy="595131"/>
            </a:xfrm>
            <a:prstGeom prst="rect">
              <a:avLst/>
            </a:prstGeom>
          </p:spPr>
        </p:pic>
        <p:cxnSp>
          <p:nvCxnSpPr>
            <p:cNvPr id="31" name="Straight Arrow Connector 30">
              <a:extLst>
                <a:ext uri="{FF2B5EF4-FFF2-40B4-BE49-F238E27FC236}">
                  <a16:creationId xmlns:a16="http://schemas.microsoft.com/office/drawing/2014/main" id="{8069A8CF-176B-02A9-740C-94E59AC452CE}"/>
                </a:ext>
              </a:extLst>
            </p:cNvPr>
            <p:cNvCxnSpPr>
              <a:cxnSpLocks/>
              <a:stCxn id="27" idx="3"/>
              <a:endCxn id="29" idx="1"/>
            </p:cNvCxnSpPr>
            <p:nvPr/>
          </p:nvCxnSpPr>
          <p:spPr>
            <a:xfrm flipV="1">
              <a:off x="4954708" y="2490146"/>
              <a:ext cx="229607" cy="297566"/>
            </a:xfrm>
            <a:prstGeom prst="bentConnector3">
              <a:avLst>
                <a:gd name="adj1" fmla="val 28027"/>
              </a:avLst>
            </a:prstGeom>
            <a:ln w="28575">
              <a:solidFill>
                <a:schemeClr val="accent5"/>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0">
              <a:extLst>
                <a:ext uri="{FF2B5EF4-FFF2-40B4-BE49-F238E27FC236}">
                  <a16:creationId xmlns:a16="http://schemas.microsoft.com/office/drawing/2014/main" id="{F3334CB1-7E00-C7F6-533F-AC118CADD6EE}"/>
                </a:ext>
              </a:extLst>
            </p:cNvPr>
            <p:cNvCxnSpPr>
              <a:cxnSpLocks/>
              <a:stCxn id="25" idx="3"/>
              <a:endCxn id="29" idx="1"/>
            </p:cNvCxnSpPr>
            <p:nvPr/>
          </p:nvCxnSpPr>
          <p:spPr>
            <a:xfrm>
              <a:off x="4912357" y="2319467"/>
              <a:ext cx="271958" cy="170679"/>
            </a:xfrm>
            <a:prstGeom prst="bentConnector3">
              <a:avLst>
                <a:gd name="adj1" fmla="val 37326"/>
              </a:avLst>
            </a:prstGeom>
            <a:ln w="28575">
              <a:solidFill>
                <a:schemeClr val="accent5"/>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84" name="Group 83" descr="Data transformation">
            <a:extLst>
              <a:ext uri="{FF2B5EF4-FFF2-40B4-BE49-F238E27FC236}">
                <a16:creationId xmlns:a16="http://schemas.microsoft.com/office/drawing/2014/main" id="{05B20545-C3D8-766A-D392-DE9472BCEED1}"/>
              </a:ext>
            </a:extLst>
          </p:cNvPr>
          <p:cNvGrpSpPr/>
          <p:nvPr/>
        </p:nvGrpSpPr>
        <p:grpSpPr>
          <a:xfrm>
            <a:off x="5163964" y="4067599"/>
            <a:ext cx="2838346" cy="741462"/>
            <a:chOff x="4596405" y="3296132"/>
            <a:chExt cx="2838346" cy="741462"/>
          </a:xfrm>
        </p:grpSpPr>
        <p:sp>
          <p:nvSpPr>
            <p:cNvPr id="22" name="TextBox 21">
              <a:extLst>
                <a:ext uri="{FF2B5EF4-FFF2-40B4-BE49-F238E27FC236}">
                  <a16:creationId xmlns:a16="http://schemas.microsoft.com/office/drawing/2014/main" id="{19017B92-C688-DE00-3107-E6BFDD44DB6A}"/>
                </a:ext>
              </a:extLst>
            </p:cNvPr>
            <p:cNvSpPr txBox="1"/>
            <p:nvPr/>
          </p:nvSpPr>
          <p:spPr>
            <a:xfrm>
              <a:off x="5706649" y="3299961"/>
              <a:ext cx="1728102"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Transformation</a:t>
              </a:r>
            </a:p>
          </p:txBody>
        </p:sp>
        <p:pic>
          <p:nvPicPr>
            <p:cNvPr id="50" name="Picture 49">
              <a:extLst>
                <a:ext uri="{FF2B5EF4-FFF2-40B4-BE49-F238E27FC236}">
                  <a16:creationId xmlns:a16="http://schemas.microsoft.com/office/drawing/2014/main" id="{B3063A98-5F77-0EAB-0884-DB78FC6CE7F5}"/>
                </a:ext>
              </a:extLst>
            </p:cNvPr>
            <p:cNvPicPr>
              <a:picLocks noChangeAspect="1"/>
            </p:cNvPicPr>
            <p:nvPr/>
          </p:nvPicPr>
          <p:blipFill>
            <a:blip r:embed="rId15"/>
            <a:stretch>
              <a:fillRect/>
            </a:stretch>
          </p:blipFill>
          <p:spPr>
            <a:xfrm>
              <a:off x="4596405" y="3296132"/>
              <a:ext cx="384872" cy="384872"/>
            </a:xfrm>
            <a:prstGeom prst="rect">
              <a:avLst/>
            </a:prstGeom>
          </p:spPr>
        </p:pic>
        <p:pic>
          <p:nvPicPr>
            <p:cNvPr id="51" name="Graphic 50" descr="Table with solid fill">
              <a:extLst>
                <a:ext uri="{FF2B5EF4-FFF2-40B4-BE49-F238E27FC236}">
                  <a16:creationId xmlns:a16="http://schemas.microsoft.com/office/drawing/2014/main" id="{094C9BD9-EA85-DC33-9440-E97B5ABC58C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5372938" y="3549872"/>
              <a:ext cx="487722" cy="487722"/>
            </a:xfrm>
            <a:prstGeom prst="rect">
              <a:avLst/>
            </a:prstGeom>
          </p:spPr>
        </p:pic>
        <p:pic>
          <p:nvPicPr>
            <p:cNvPr id="53" name="Graphic 52" descr="Gears with solid fill">
              <a:extLst>
                <a:ext uri="{FF2B5EF4-FFF2-40B4-BE49-F238E27FC236}">
                  <a16:creationId xmlns:a16="http://schemas.microsoft.com/office/drawing/2014/main" id="{53F398B2-38FB-C004-09FC-30BC325194E8}"/>
                </a:ext>
              </a:extLst>
            </p:cNvPr>
            <p:cNvPicPr>
              <a:picLocks noChangeAspect="1"/>
            </p:cNvPicPr>
            <p:nvPr/>
          </p:nvPicPr>
          <p:blipFill>
            <a:blip r:embed="rId16">
              <a:extLst>
                <a:ext uri="{96DAC541-7B7A-43D3-8B79-37D633B846F1}">
                  <asvg:svgBlip xmlns:asvg="http://schemas.microsoft.com/office/drawing/2016/SVG/main" r:embed="rId17"/>
                </a:ext>
              </a:extLst>
            </a:blip>
            <a:stretch>
              <a:fillRect/>
            </a:stretch>
          </p:blipFill>
          <p:spPr>
            <a:xfrm>
              <a:off x="4938442" y="3403176"/>
              <a:ext cx="491745" cy="491745"/>
            </a:xfrm>
            <a:prstGeom prst="rect">
              <a:avLst/>
            </a:prstGeom>
          </p:spPr>
        </p:pic>
        <p:cxnSp>
          <p:nvCxnSpPr>
            <p:cNvPr id="54" name="Straight Arrow Connector 30">
              <a:extLst>
                <a:ext uri="{FF2B5EF4-FFF2-40B4-BE49-F238E27FC236}">
                  <a16:creationId xmlns:a16="http://schemas.microsoft.com/office/drawing/2014/main" id="{0532220D-2F00-6A1E-233C-8C9AF5FE2A89}"/>
                </a:ext>
              </a:extLst>
            </p:cNvPr>
            <p:cNvCxnSpPr>
              <a:cxnSpLocks/>
            </p:cNvCxnSpPr>
            <p:nvPr/>
          </p:nvCxnSpPr>
          <p:spPr>
            <a:xfrm>
              <a:off x="4962359" y="3488568"/>
              <a:ext cx="169125" cy="0"/>
            </a:xfrm>
            <a:prstGeom prst="straightConnector1">
              <a:avLst/>
            </a:prstGeom>
            <a:ln w="28575">
              <a:solidFill>
                <a:schemeClr val="accent5"/>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58" name="Straight Arrow Connector 30">
              <a:extLst>
                <a:ext uri="{FF2B5EF4-FFF2-40B4-BE49-F238E27FC236}">
                  <a16:creationId xmlns:a16="http://schemas.microsoft.com/office/drawing/2014/main" id="{6B9D7019-34D8-3548-41A7-1446F37B16CC}"/>
                </a:ext>
              </a:extLst>
            </p:cNvPr>
            <p:cNvCxnSpPr>
              <a:cxnSpLocks/>
            </p:cNvCxnSpPr>
            <p:nvPr/>
          </p:nvCxnSpPr>
          <p:spPr>
            <a:xfrm>
              <a:off x="5232275" y="3805990"/>
              <a:ext cx="169125" cy="0"/>
            </a:xfrm>
            <a:prstGeom prst="straightConnector1">
              <a:avLst/>
            </a:prstGeom>
            <a:ln w="28575">
              <a:solidFill>
                <a:schemeClr val="accent5"/>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62" name="TextBox 61">
            <a:extLst>
              <a:ext uri="{FF2B5EF4-FFF2-40B4-BE49-F238E27FC236}">
                <a16:creationId xmlns:a16="http://schemas.microsoft.com/office/drawing/2014/main" id="{22A2C420-6073-97B9-11B1-C76EDFF609C6}"/>
              </a:ext>
            </a:extLst>
          </p:cNvPr>
          <p:cNvSpPr txBox="1"/>
          <p:nvPr/>
        </p:nvSpPr>
        <p:spPr>
          <a:xfrm>
            <a:off x="8646393" y="2273832"/>
            <a:ext cx="1829668" cy="627864"/>
          </a:xfrm>
          <a:prstGeom prst="rect">
            <a:avLst/>
          </a:prstGeom>
          <a:noFill/>
        </p:spPr>
        <p:txBody>
          <a:bodyPr wrap="none" lIns="182880" tIns="146304" rIns="182880" bIns="146304" rtlCol="0">
            <a:spAutoFit/>
          </a:bodyPr>
          <a:lstStyle/>
          <a:p>
            <a:pPr>
              <a:lnSpc>
                <a:spcPct val="90000"/>
              </a:lnSpc>
              <a:spcAft>
                <a:spcPts val="600"/>
              </a:spcAft>
            </a:pPr>
            <a:r>
              <a:rPr lang="en-US" sz="2400" dirty="0">
                <a:solidFill>
                  <a:schemeClr val="accent2"/>
                </a:solidFill>
              </a:rPr>
              <a:t>Languages</a:t>
            </a:r>
          </a:p>
        </p:txBody>
      </p:sp>
      <p:grpSp>
        <p:nvGrpSpPr>
          <p:cNvPr id="86" name="Group 85" descr="SQL code">
            <a:extLst>
              <a:ext uri="{FF2B5EF4-FFF2-40B4-BE49-F238E27FC236}">
                <a16:creationId xmlns:a16="http://schemas.microsoft.com/office/drawing/2014/main" id="{D6D175AD-EAAA-C1FF-7BBD-92EF6492A38D}"/>
              </a:ext>
            </a:extLst>
          </p:cNvPr>
          <p:cNvGrpSpPr/>
          <p:nvPr/>
        </p:nvGrpSpPr>
        <p:grpSpPr>
          <a:xfrm>
            <a:off x="8907301" y="2898498"/>
            <a:ext cx="1334101" cy="804805"/>
            <a:chOff x="8339742" y="2127031"/>
            <a:chExt cx="1334101" cy="804805"/>
          </a:xfrm>
        </p:grpSpPr>
        <p:sp>
          <p:nvSpPr>
            <p:cNvPr id="63" name="TextBox 62">
              <a:extLst>
                <a:ext uri="{FF2B5EF4-FFF2-40B4-BE49-F238E27FC236}">
                  <a16:creationId xmlns:a16="http://schemas.microsoft.com/office/drawing/2014/main" id="{8E0ACD45-9310-03A5-6957-9245F2846BE6}"/>
                </a:ext>
              </a:extLst>
            </p:cNvPr>
            <p:cNvSpPr txBox="1"/>
            <p:nvPr/>
          </p:nvSpPr>
          <p:spPr>
            <a:xfrm>
              <a:off x="8943835" y="2231613"/>
              <a:ext cx="730008"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SQL</a:t>
              </a:r>
            </a:p>
          </p:txBody>
        </p:sp>
        <p:pic>
          <p:nvPicPr>
            <p:cNvPr id="66" name="Graphic 65" descr="Table with solid fill">
              <a:extLst>
                <a:ext uri="{FF2B5EF4-FFF2-40B4-BE49-F238E27FC236}">
                  <a16:creationId xmlns:a16="http://schemas.microsoft.com/office/drawing/2014/main" id="{762DD2E9-F16F-2968-9A1D-B7CEC2373872}"/>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439490" y="2127031"/>
              <a:ext cx="487722" cy="487722"/>
            </a:xfrm>
            <a:prstGeom prst="rect">
              <a:avLst/>
            </a:prstGeom>
          </p:spPr>
        </p:pic>
        <p:sp>
          <p:nvSpPr>
            <p:cNvPr id="69" name="Speech Bubble: Rectangle 68">
              <a:extLst>
                <a:ext uri="{FF2B5EF4-FFF2-40B4-BE49-F238E27FC236}">
                  <a16:creationId xmlns:a16="http://schemas.microsoft.com/office/drawing/2014/main" id="{4CCB764C-A493-EAFA-7345-6B78906105A1}"/>
                </a:ext>
              </a:extLst>
            </p:cNvPr>
            <p:cNvSpPr/>
            <p:nvPr/>
          </p:nvSpPr>
          <p:spPr bwMode="auto">
            <a:xfrm>
              <a:off x="8339742" y="2634270"/>
              <a:ext cx="730008" cy="297566"/>
            </a:xfrm>
            <a:prstGeom prst="wedgeRectCallout">
              <a:avLst>
                <a:gd name="adj1" fmla="val 2253"/>
                <a:gd name="adj2" fmla="val -138060"/>
              </a:avLst>
            </a:prstGeom>
            <a:ln w="12700">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0" tIns="91440" rIns="0"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100" dirty="0">
                  <a:solidFill>
                    <a:schemeClr val="tx1"/>
                  </a:solidFill>
                  <a:latin typeface="Courier New" panose="02070309020205020404" pitchFamily="49" charset="0"/>
                  <a:ea typeface="Segoe UI" pitchFamily="34" charset="0"/>
                  <a:cs typeface="Courier New" panose="02070309020205020404" pitchFamily="49" charset="0"/>
                </a:rPr>
                <a:t>SELECT…</a:t>
              </a:r>
            </a:p>
          </p:txBody>
        </p:sp>
      </p:grpSp>
      <p:grpSp>
        <p:nvGrpSpPr>
          <p:cNvPr id="87" name="Group 86" descr="Python code">
            <a:extLst>
              <a:ext uri="{FF2B5EF4-FFF2-40B4-BE49-F238E27FC236}">
                <a16:creationId xmlns:a16="http://schemas.microsoft.com/office/drawing/2014/main" id="{8FC09A1B-4F43-DA9F-9D37-8A6B7B4D836B}"/>
              </a:ext>
            </a:extLst>
          </p:cNvPr>
          <p:cNvGrpSpPr/>
          <p:nvPr/>
        </p:nvGrpSpPr>
        <p:grpSpPr>
          <a:xfrm>
            <a:off x="8932623" y="4049670"/>
            <a:ext cx="1583470" cy="899289"/>
            <a:chOff x="8365064" y="3278203"/>
            <a:chExt cx="1583470" cy="899289"/>
          </a:xfrm>
        </p:grpSpPr>
        <p:sp>
          <p:nvSpPr>
            <p:cNvPr id="64" name="TextBox 63">
              <a:extLst>
                <a:ext uri="{FF2B5EF4-FFF2-40B4-BE49-F238E27FC236}">
                  <a16:creationId xmlns:a16="http://schemas.microsoft.com/office/drawing/2014/main" id="{2F866FC7-26B8-8F58-4801-C223508C838F}"/>
                </a:ext>
              </a:extLst>
            </p:cNvPr>
            <p:cNvSpPr txBox="1"/>
            <p:nvPr/>
          </p:nvSpPr>
          <p:spPr>
            <a:xfrm>
              <a:off x="8943835" y="3278203"/>
              <a:ext cx="1004699"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Python</a:t>
              </a:r>
            </a:p>
          </p:txBody>
        </p:sp>
        <p:pic>
          <p:nvPicPr>
            <p:cNvPr id="70" name="Picture 69">
              <a:extLst>
                <a:ext uri="{FF2B5EF4-FFF2-40B4-BE49-F238E27FC236}">
                  <a16:creationId xmlns:a16="http://schemas.microsoft.com/office/drawing/2014/main" id="{0B5F24ED-7E87-1301-3FC5-DE22A91392C0}"/>
                </a:ext>
              </a:extLst>
            </p:cNvPr>
            <p:cNvPicPr>
              <a:picLocks noChangeAspect="1"/>
            </p:cNvPicPr>
            <p:nvPr/>
          </p:nvPicPr>
          <p:blipFill>
            <a:blip r:embed="rId15"/>
            <a:stretch>
              <a:fillRect/>
            </a:stretch>
          </p:blipFill>
          <p:spPr>
            <a:xfrm>
              <a:off x="8439490" y="3296132"/>
              <a:ext cx="517064" cy="517064"/>
            </a:xfrm>
            <a:prstGeom prst="rect">
              <a:avLst/>
            </a:prstGeom>
          </p:spPr>
        </p:pic>
        <p:sp>
          <p:nvSpPr>
            <p:cNvPr id="71" name="Speech Bubble: Rectangle 70">
              <a:extLst>
                <a:ext uri="{FF2B5EF4-FFF2-40B4-BE49-F238E27FC236}">
                  <a16:creationId xmlns:a16="http://schemas.microsoft.com/office/drawing/2014/main" id="{3D5D7E3A-85CA-A469-A04A-8AA6AE641710}"/>
                </a:ext>
              </a:extLst>
            </p:cNvPr>
            <p:cNvSpPr/>
            <p:nvPr/>
          </p:nvSpPr>
          <p:spPr bwMode="auto">
            <a:xfrm>
              <a:off x="8365064" y="3891384"/>
              <a:ext cx="1543438" cy="286108"/>
            </a:xfrm>
            <a:prstGeom prst="wedgeRectCallout">
              <a:avLst>
                <a:gd name="adj1" fmla="val -28289"/>
                <a:gd name="adj2" fmla="val -129244"/>
              </a:avLst>
            </a:prstGeom>
            <a:ln w="12700">
              <a:headEnd type="none" w="med" len="med"/>
              <a:tailEnd type="none" w="med" len="med"/>
            </a:ln>
          </p:spPr>
          <p:style>
            <a:lnRef idx="2">
              <a:schemeClr val="accent5"/>
            </a:lnRef>
            <a:fillRef idx="1">
              <a:schemeClr val="lt1"/>
            </a:fillRef>
            <a:effectRef idx="0">
              <a:schemeClr val="accent5"/>
            </a:effectRef>
            <a:fontRef idx="minor">
              <a:schemeClr val="dk1"/>
            </a:fontRef>
          </p:style>
          <p:txBody>
            <a:bodyPr rot="0" spcFirstLastPara="0" vertOverflow="overflow" horzOverflow="overflow" vert="horz" wrap="square" lIns="0" tIns="91440" rIns="0" bIns="91440"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r>
                <a:rPr lang="en-US" sz="1100" dirty="0">
                  <a:solidFill>
                    <a:schemeClr val="tx1"/>
                  </a:solidFill>
                  <a:latin typeface="Courier New" panose="02070309020205020404" pitchFamily="49" charset="0"/>
                  <a:ea typeface="Segoe UI" pitchFamily="34" charset="0"/>
                  <a:cs typeface="Courier New" panose="02070309020205020404" pitchFamily="49" charset="0"/>
                </a:rPr>
                <a:t> df=spark.read(…)</a:t>
              </a:r>
            </a:p>
          </p:txBody>
        </p:sp>
      </p:grpSp>
      <p:grpSp>
        <p:nvGrpSpPr>
          <p:cNvPr id="88" name="Group 87" descr="Other code">
            <a:extLst>
              <a:ext uri="{FF2B5EF4-FFF2-40B4-BE49-F238E27FC236}">
                <a16:creationId xmlns:a16="http://schemas.microsoft.com/office/drawing/2014/main" id="{8F438BE1-3B68-1118-0441-FF73C5809766}"/>
              </a:ext>
            </a:extLst>
          </p:cNvPr>
          <p:cNvGrpSpPr/>
          <p:nvPr/>
        </p:nvGrpSpPr>
        <p:grpSpPr>
          <a:xfrm>
            <a:off x="8932623" y="5173479"/>
            <a:ext cx="1555449" cy="649719"/>
            <a:chOff x="8365064" y="4402012"/>
            <a:chExt cx="1555449" cy="649719"/>
          </a:xfrm>
        </p:grpSpPr>
        <p:sp>
          <p:nvSpPr>
            <p:cNvPr id="65" name="TextBox 64">
              <a:extLst>
                <a:ext uri="{FF2B5EF4-FFF2-40B4-BE49-F238E27FC236}">
                  <a16:creationId xmlns:a16="http://schemas.microsoft.com/office/drawing/2014/main" id="{8EA40192-BBBE-E9DA-7AA0-10781344757F}"/>
                </a:ext>
              </a:extLst>
            </p:cNvPr>
            <p:cNvSpPr txBox="1"/>
            <p:nvPr/>
          </p:nvSpPr>
          <p:spPr>
            <a:xfrm>
              <a:off x="8943835" y="4402012"/>
              <a:ext cx="976678"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Others</a:t>
              </a:r>
            </a:p>
          </p:txBody>
        </p:sp>
        <p:grpSp>
          <p:nvGrpSpPr>
            <p:cNvPr id="76" name="Group 75">
              <a:extLst>
                <a:ext uri="{FF2B5EF4-FFF2-40B4-BE49-F238E27FC236}">
                  <a16:creationId xmlns:a16="http://schemas.microsoft.com/office/drawing/2014/main" id="{9DBCFD50-1957-B55E-8122-59C6EDDEDBAD}"/>
                </a:ext>
              </a:extLst>
            </p:cNvPr>
            <p:cNvGrpSpPr/>
            <p:nvPr/>
          </p:nvGrpSpPr>
          <p:grpSpPr>
            <a:xfrm>
              <a:off x="8365064" y="4453340"/>
              <a:ext cx="591490" cy="598391"/>
              <a:chOff x="8365064" y="4453340"/>
              <a:chExt cx="591490" cy="598391"/>
            </a:xfrm>
          </p:grpSpPr>
          <p:sp>
            <p:nvSpPr>
              <p:cNvPr id="72" name="TextBox 71">
                <a:extLst>
                  <a:ext uri="{FF2B5EF4-FFF2-40B4-BE49-F238E27FC236}">
                    <a16:creationId xmlns:a16="http://schemas.microsoft.com/office/drawing/2014/main" id="{2A6E59CF-6E62-12B2-5BEB-60E0F5D03EEE}"/>
                  </a:ext>
                </a:extLst>
              </p:cNvPr>
              <p:cNvSpPr txBox="1"/>
              <p:nvPr/>
            </p:nvSpPr>
            <p:spPr>
              <a:xfrm>
                <a:off x="8385204" y="4453340"/>
                <a:ext cx="260908" cy="332399"/>
              </a:xfrm>
              <a:prstGeom prst="rect">
                <a:avLst/>
              </a:prstGeom>
              <a:noFill/>
            </p:spPr>
            <p:txBody>
              <a:bodyPr wrap="square" lIns="0" tIns="0" rIns="0" bIns="0" rtlCol="0">
                <a:spAutoFit/>
              </a:bodyPr>
              <a:lstStyle/>
              <a:p>
                <a:pPr>
                  <a:lnSpc>
                    <a:spcPct val="90000"/>
                  </a:lnSpc>
                  <a:spcAft>
                    <a:spcPts val="600"/>
                  </a:spcAft>
                </a:pPr>
                <a:r>
                  <a:rPr lang="en-US" sz="2400" b="1" dirty="0">
                    <a:solidFill>
                      <a:schemeClr val="accent4"/>
                    </a:solidFill>
                  </a:rPr>
                  <a:t>R</a:t>
                </a:r>
              </a:p>
            </p:txBody>
          </p:sp>
          <p:sp>
            <p:nvSpPr>
              <p:cNvPr id="73" name="TextBox 72">
                <a:extLst>
                  <a:ext uri="{FF2B5EF4-FFF2-40B4-BE49-F238E27FC236}">
                    <a16:creationId xmlns:a16="http://schemas.microsoft.com/office/drawing/2014/main" id="{C7A06E8E-0E08-6726-28FE-52D2DECCCC3E}"/>
                  </a:ext>
                </a:extLst>
              </p:cNvPr>
              <p:cNvSpPr txBox="1"/>
              <p:nvPr/>
            </p:nvSpPr>
            <p:spPr>
              <a:xfrm>
                <a:off x="8365064" y="4829938"/>
                <a:ext cx="504292" cy="221793"/>
              </a:xfrm>
              <a:prstGeom prst="rect">
                <a:avLst/>
              </a:prstGeom>
              <a:noFill/>
            </p:spPr>
            <p:txBody>
              <a:bodyPr wrap="square" lIns="0" tIns="0" rIns="0" bIns="0" rtlCol="0">
                <a:spAutoFit/>
              </a:bodyPr>
              <a:lstStyle/>
              <a:p>
                <a:pPr>
                  <a:lnSpc>
                    <a:spcPct val="90000"/>
                  </a:lnSpc>
                  <a:spcAft>
                    <a:spcPts val="600"/>
                  </a:spcAft>
                </a:pPr>
                <a:r>
                  <a:rPr lang="en-US" sz="1600" dirty="0">
                    <a:solidFill>
                      <a:schemeClr val="accent4"/>
                    </a:solidFill>
                  </a:rPr>
                  <a:t>Scala</a:t>
                </a:r>
              </a:p>
            </p:txBody>
          </p:sp>
          <p:sp>
            <p:nvSpPr>
              <p:cNvPr id="74" name="TextBox 73">
                <a:extLst>
                  <a:ext uri="{FF2B5EF4-FFF2-40B4-BE49-F238E27FC236}">
                    <a16:creationId xmlns:a16="http://schemas.microsoft.com/office/drawing/2014/main" id="{3EAB188B-079A-F3E2-99A9-7652795463A5}"/>
                  </a:ext>
                </a:extLst>
              </p:cNvPr>
              <p:cNvSpPr txBox="1"/>
              <p:nvPr/>
            </p:nvSpPr>
            <p:spPr>
              <a:xfrm>
                <a:off x="8649568" y="4501184"/>
                <a:ext cx="306986" cy="152349"/>
              </a:xfrm>
              <a:prstGeom prst="rect">
                <a:avLst/>
              </a:prstGeom>
              <a:noFill/>
            </p:spPr>
            <p:txBody>
              <a:bodyPr wrap="square" lIns="0" tIns="0" rIns="0" bIns="0" rtlCol="0">
                <a:spAutoFit/>
              </a:bodyPr>
              <a:lstStyle/>
              <a:p>
                <a:pPr>
                  <a:lnSpc>
                    <a:spcPct val="90000"/>
                  </a:lnSpc>
                  <a:spcAft>
                    <a:spcPts val="600"/>
                  </a:spcAft>
                </a:pPr>
                <a:r>
                  <a:rPr lang="en-US" sz="1100" dirty="0">
                    <a:solidFill>
                      <a:schemeClr val="accent4"/>
                    </a:solidFill>
                  </a:rPr>
                  <a:t>Java</a:t>
                </a:r>
                <a:endParaRPr lang="en-US" sz="1200" dirty="0">
                  <a:solidFill>
                    <a:schemeClr val="accent4"/>
                  </a:solidFill>
                </a:endParaRPr>
              </a:p>
            </p:txBody>
          </p:sp>
        </p:grpSp>
        <p:sp>
          <p:nvSpPr>
            <p:cNvPr id="75" name="TextBox 74">
              <a:extLst>
                <a:ext uri="{FF2B5EF4-FFF2-40B4-BE49-F238E27FC236}">
                  <a16:creationId xmlns:a16="http://schemas.microsoft.com/office/drawing/2014/main" id="{349BB3F4-2176-1581-5A73-F2BB77EDF3CE}"/>
                </a:ext>
              </a:extLst>
            </p:cNvPr>
            <p:cNvSpPr txBox="1"/>
            <p:nvPr/>
          </p:nvSpPr>
          <p:spPr>
            <a:xfrm>
              <a:off x="8683351" y="4695750"/>
              <a:ext cx="743940" cy="166199"/>
            </a:xfrm>
            <a:prstGeom prst="rect">
              <a:avLst/>
            </a:prstGeom>
            <a:noFill/>
          </p:spPr>
          <p:txBody>
            <a:bodyPr wrap="square" lIns="0" tIns="0" rIns="0" bIns="0" rtlCol="0">
              <a:spAutoFit/>
            </a:bodyPr>
            <a:lstStyle/>
            <a:p>
              <a:pPr>
                <a:lnSpc>
                  <a:spcPct val="90000"/>
                </a:lnSpc>
                <a:spcAft>
                  <a:spcPts val="600"/>
                </a:spcAft>
              </a:pPr>
              <a:r>
                <a:rPr lang="en-US" sz="1200" dirty="0">
                  <a:solidFill>
                    <a:schemeClr val="accent4"/>
                  </a:solidFill>
                </a:rPr>
                <a:t>.NET</a:t>
              </a:r>
            </a:p>
          </p:txBody>
        </p:sp>
      </p:grpSp>
      <p:cxnSp>
        <p:nvCxnSpPr>
          <p:cNvPr id="78" name="Straight Connector 77">
            <a:extLst>
              <a:ext uri="{FF2B5EF4-FFF2-40B4-BE49-F238E27FC236}">
                <a16:creationId xmlns:a16="http://schemas.microsoft.com/office/drawing/2014/main" id="{8FEE2797-200E-A877-E7FC-B6F7ED3F0700}"/>
              </a:ext>
              <a:ext uri="{C183D7F6-B498-43B3-948B-1728B52AA6E4}">
                <adec:decorative xmlns:adec="http://schemas.microsoft.com/office/drawing/2017/decorative" val="1"/>
              </a:ext>
            </a:extLst>
          </p:cNvPr>
          <p:cNvCxnSpPr>
            <a:cxnSpLocks/>
          </p:cNvCxnSpPr>
          <p:nvPr/>
        </p:nvCxnSpPr>
        <p:spPr>
          <a:xfrm>
            <a:off x="4464795" y="2852515"/>
            <a:ext cx="0" cy="3058511"/>
          </a:xfrm>
          <a:prstGeom prst="line">
            <a:avLst/>
          </a:prstGeom>
          <a:ln>
            <a:solidFill>
              <a:schemeClr val="accent2"/>
            </a:solidFill>
            <a:headEnd type="none"/>
            <a:tailEnd type="none"/>
          </a:ln>
        </p:spPr>
        <p:style>
          <a:lnRef idx="1">
            <a:schemeClr val="accent1"/>
          </a:lnRef>
          <a:fillRef idx="0">
            <a:schemeClr val="accent1"/>
          </a:fillRef>
          <a:effectRef idx="0">
            <a:schemeClr val="accent1"/>
          </a:effectRef>
          <a:fontRef idx="minor">
            <a:schemeClr val="tx1"/>
          </a:fontRef>
        </p:style>
      </p:cxnSp>
      <p:cxnSp>
        <p:nvCxnSpPr>
          <p:cNvPr id="79" name="Straight Connector 78">
            <a:extLst>
              <a:ext uri="{FF2B5EF4-FFF2-40B4-BE49-F238E27FC236}">
                <a16:creationId xmlns:a16="http://schemas.microsoft.com/office/drawing/2014/main" id="{84C8AFEF-BFCC-71EF-92BC-F05B34962093}"/>
              </a:ext>
              <a:ext uri="{C183D7F6-B498-43B3-948B-1728B52AA6E4}">
                <adec:decorative xmlns:adec="http://schemas.microsoft.com/office/drawing/2017/decorative" val="1"/>
              </a:ext>
            </a:extLst>
          </p:cNvPr>
          <p:cNvCxnSpPr>
            <a:cxnSpLocks/>
          </p:cNvCxnSpPr>
          <p:nvPr/>
        </p:nvCxnSpPr>
        <p:spPr>
          <a:xfrm>
            <a:off x="8236958" y="2852515"/>
            <a:ext cx="0" cy="3058511"/>
          </a:xfrm>
          <a:prstGeom prst="line">
            <a:avLst/>
          </a:prstGeom>
          <a:ln>
            <a:solidFill>
              <a:schemeClr val="accent2"/>
            </a:solidFill>
            <a:headEnd type="none"/>
            <a:tailEnd type="none"/>
          </a:ln>
        </p:spPr>
        <p:style>
          <a:lnRef idx="1">
            <a:schemeClr val="accent1"/>
          </a:lnRef>
          <a:fillRef idx="0">
            <a:schemeClr val="accent1"/>
          </a:fillRef>
          <a:effectRef idx="0">
            <a:schemeClr val="accent1"/>
          </a:effectRef>
          <a:fontRef idx="minor">
            <a:schemeClr val="tx1"/>
          </a:fontRef>
        </p:style>
      </p:cxnSp>
      <p:grpSp>
        <p:nvGrpSpPr>
          <p:cNvPr id="26" name="Group 25">
            <a:extLst>
              <a:ext uri="{FF2B5EF4-FFF2-40B4-BE49-F238E27FC236}">
                <a16:creationId xmlns:a16="http://schemas.microsoft.com/office/drawing/2014/main" id="{B7DEDA94-8667-BDAF-0D80-47408FEAE1A6}"/>
              </a:ext>
            </a:extLst>
          </p:cNvPr>
          <p:cNvGrpSpPr/>
          <p:nvPr/>
        </p:nvGrpSpPr>
        <p:grpSpPr>
          <a:xfrm>
            <a:off x="5063285" y="3136824"/>
            <a:ext cx="2581636" cy="564217"/>
            <a:chOff x="5063285" y="3113176"/>
            <a:chExt cx="2581636" cy="564217"/>
          </a:xfrm>
        </p:grpSpPr>
        <p:sp>
          <p:nvSpPr>
            <p:cNvPr id="23" name="TextBox 22" descr="Data consolidation">
              <a:extLst>
                <a:ext uri="{FF2B5EF4-FFF2-40B4-BE49-F238E27FC236}">
                  <a16:creationId xmlns:a16="http://schemas.microsoft.com/office/drawing/2014/main" id="{F432C6CF-526D-9F18-D2A9-A5D83BD3BD3F}"/>
                </a:ext>
              </a:extLst>
            </p:cNvPr>
            <p:cNvSpPr txBox="1"/>
            <p:nvPr/>
          </p:nvSpPr>
          <p:spPr>
            <a:xfrm>
              <a:off x="6280124" y="3133369"/>
              <a:ext cx="1364797" cy="517065"/>
            </a:xfrm>
            <a:prstGeom prst="rect">
              <a:avLst/>
            </a:prstGeom>
            <a:noFill/>
          </p:spPr>
          <p:txBody>
            <a:bodyPr wrap="none" lIns="182880" tIns="146304" rIns="182880" bIns="146304" rtlCol="0">
              <a:spAutoFit/>
            </a:bodyPr>
            <a:lstStyle/>
            <a:p>
              <a:pPr>
                <a:lnSpc>
                  <a:spcPct val="90000"/>
                </a:lnSpc>
                <a:spcAft>
                  <a:spcPts val="600"/>
                </a:spcAft>
              </a:pPr>
              <a:r>
                <a:rPr lang="en-US" sz="1600" dirty="0">
                  <a:gradFill>
                    <a:gsLst>
                      <a:gs pos="2917">
                        <a:schemeClr val="tx1"/>
                      </a:gs>
                      <a:gs pos="30000">
                        <a:schemeClr val="tx1"/>
                      </a:gs>
                    </a:gsLst>
                    <a:lin ang="5400000" scaled="0"/>
                  </a:gradFill>
                </a:rPr>
                <a:t>Integration</a:t>
              </a:r>
            </a:p>
          </p:txBody>
        </p:sp>
        <p:grpSp>
          <p:nvGrpSpPr>
            <p:cNvPr id="24" name="Group 23">
              <a:extLst>
                <a:ext uri="{FF2B5EF4-FFF2-40B4-BE49-F238E27FC236}">
                  <a16:creationId xmlns:a16="http://schemas.microsoft.com/office/drawing/2014/main" id="{D51D8079-8AAD-D761-527A-AD0120EF30A3}"/>
                </a:ext>
              </a:extLst>
            </p:cNvPr>
            <p:cNvGrpSpPr/>
            <p:nvPr/>
          </p:nvGrpSpPr>
          <p:grpSpPr>
            <a:xfrm>
              <a:off x="5063285" y="3113176"/>
              <a:ext cx="1324006" cy="564217"/>
              <a:chOff x="5063285" y="3057995"/>
              <a:chExt cx="1324006" cy="564217"/>
            </a:xfrm>
          </p:grpSpPr>
          <p:pic>
            <p:nvPicPr>
              <p:cNvPr id="3" name="Graphic 2" descr="Paper with solid fill">
                <a:extLst>
                  <a:ext uri="{FF2B5EF4-FFF2-40B4-BE49-F238E27FC236}">
                    <a16:creationId xmlns:a16="http://schemas.microsoft.com/office/drawing/2014/main" id="{D3BD32F1-5A2D-1B79-2CB7-BA6CD1041BB8}"/>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063285" y="3088411"/>
                <a:ext cx="488074" cy="488074"/>
              </a:xfrm>
              <a:prstGeom prst="rect">
                <a:avLst/>
              </a:prstGeom>
            </p:spPr>
          </p:pic>
          <p:pic>
            <p:nvPicPr>
              <p:cNvPr id="8" name="Graphic 7" descr="Cylinder with solid fill">
                <a:extLst>
                  <a:ext uri="{FF2B5EF4-FFF2-40B4-BE49-F238E27FC236}">
                    <a16:creationId xmlns:a16="http://schemas.microsoft.com/office/drawing/2014/main" id="{E2D841F4-7906-057D-355E-94987A40B544}"/>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823074" y="3057995"/>
                <a:ext cx="564217" cy="564217"/>
              </a:xfrm>
              <a:prstGeom prst="rect">
                <a:avLst/>
              </a:prstGeom>
            </p:spPr>
          </p:pic>
        </p:grpSp>
        <p:pic>
          <p:nvPicPr>
            <p:cNvPr id="20" name="Graphic 19" descr="Ethernet with solid fill">
              <a:extLst>
                <a:ext uri="{FF2B5EF4-FFF2-40B4-BE49-F238E27FC236}">
                  <a16:creationId xmlns:a16="http://schemas.microsoft.com/office/drawing/2014/main" id="{762A47B7-A329-27BE-799F-1A64144F79AC}"/>
                </a:ext>
              </a:extLst>
            </p:cNvPr>
            <p:cNvPicPr>
              <a:picLocks noChangeAspect="1"/>
            </p:cNvPicPr>
            <p:nvPr/>
          </p:nvPicPr>
          <p:blipFill>
            <a:blip r:embed="rId18">
              <a:extLst>
                <a:ext uri="{96DAC541-7B7A-43D3-8B79-37D633B846F1}">
                  <asvg:svgBlip xmlns:asvg="http://schemas.microsoft.com/office/drawing/2016/SVG/main" r:embed="rId19"/>
                </a:ext>
              </a:extLst>
            </a:blip>
            <a:stretch>
              <a:fillRect/>
            </a:stretch>
          </p:blipFill>
          <p:spPr>
            <a:xfrm>
              <a:off x="5446810" y="3158024"/>
              <a:ext cx="491745" cy="491745"/>
            </a:xfrm>
            <a:prstGeom prst="rect">
              <a:avLst/>
            </a:prstGeom>
          </p:spPr>
        </p:pic>
      </p:grpSp>
    </p:spTree>
    <p:extLst>
      <p:ext uri="{BB962C8B-B14F-4D97-AF65-F5344CB8AC3E}">
        <p14:creationId xmlns:p14="http://schemas.microsoft.com/office/powerpoint/2010/main" val="3202557780"/>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Rectangle 64">
            <a:extLst>
              <a:ext uri="{FF2B5EF4-FFF2-40B4-BE49-F238E27FC236}">
                <a16:creationId xmlns:a16="http://schemas.microsoft.com/office/drawing/2014/main" id="{14A08C33-943B-91BF-0D63-68FE44723F56}"/>
              </a:ext>
              <a:ext uri="{C183D7F6-B498-43B3-948B-1728B52AA6E4}">
                <adec:decorative xmlns:adec="http://schemas.microsoft.com/office/drawing/2017/decorative" val="1"/>
              </a:ext>
            </a:extLst>
          </p:cNvPr>
          <p:cNvSpPr/>
          <p:nvPr/>
        </p:nvSpPr>
        <p:spPr bwMode="auto">
          <a:xfrm>
            <a:off x="418643" y="1355834"/>
            <a:ext cx="3743439" cy="32697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6" name="Rectangle 65">
            <a:extLst>
              <a:ext uri="{FF2B5EF4-FFF2-40B4-BE49-F238E27FC236}">
                <a16:creationId xmlns:a16="http://schemas.microsoft.com/office/drawing/2014/main" id="{70624DBE-EFEE-4BFC-6FB9-8BA88B89DFB8}"/>
              </a:ext>
              <a:ext uri="{C183D7F6-B498-43B3-948B-1728B52AA6E4}">
                <adec:decorative xmlns:adec="http://schemas.microsoft.com/office/drawing/2017/decorative" val="1"/>
              </a:ext>
            </a:extLst>
          </p:cNvPr>
          <p:cNvSpPr/>
          <p:nvPr/>
        </p:nvSpPr>
        <p:spPr bwMode="auto">
          <a:xfrm>
            <a:off x="4312145" y="1356693"/>
            <a:ext cx="3743439" cy="32697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7" name="Rectangle 66">
            <a:extLst>
              <a:ext uri="{FF2B5EF4-FFF2-40B4-BE49-F238E27FC236}">
                <a16:creationId xmlns:a16="http://schemas.microsoft.com/office/drawing/2014/main" id="{756CD9C4-59A7-4016-C0FC-436CFE0B7CCF}"/>
              </a:ext>
              <a:ext uri="{C183D7F6-B498-43B3-948B-1728B52AA6E4}">
                <adec:decorative xmlns:adec="http://schemas.microsoft.com/office/drawing/2017/decorative" val="1"/>
              </a:ext>
            </a:extLst>
          </p:cNvPr>
          <p:cNvSpPr/>
          <p:nvPr/>
        </p:nvSpPr>
        <p:spPr bwMode="auto">
          <a:xfrm>
            <a:off x="8205647" y="1345481"/>
            <a:ext cx="3743439" cy="32697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8" name="Rectangle 67">
            <a:extLst>
              <a:ext uri="{FF2B5EF4-FFF2-40B4-BE49-F238E27FC236}">
                <a16:creationId xmlns:a16="http://schemas.microsoft.com/office/drawing/2014/main" id="{4C14DE30-0D69-0529-DD13-6A18D991F719}"/>
              </a:ext>
              <a:ext uri="{C183D7F6-B498-43B3-948B-1728B52AA6E4}">
                <adec:decorative xmlns:adec="http://schemas.microsoft.com/office/drawing/2017/decorative" val="1"/>
              </a:ext>
            </a:extLst>
          </p:cNvPr>
          <p:cNvSpPr/>
          <p:nvPr/>
        </p:nvSpPr>
        <p:spPr bwMode="auto">
          <a:xfrm>
            <a:off x="418643" y="3892507"/>
            <a:ext cx="3743439" cy="32697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69" name="Rectangle 68">
            <a:extLst>
              <a:ext uri="{FF2B5EF4-FFF2-40B4-BE49-F238E27FC236}">
                <a16:creationId xmlns:a16="http://schemas.microsoft.com/office/drawing/2014/main" id="{A05E4B2D-EA28-1A38-27BC-45F2B7E6CB07}"/>
              </a:ext>
              <a:ext uri="{C183D7F6-B498-43B3-948B-1728B52AA6E4}">
                <adec:decorative xmlns:adec="http://schemas.microsoft.com/office/drawing/2017/decorative" val="1"/>
              </a:ext>
            </a:extLst>
          </p:cNvPr>
          <p:cNvSpPr/>
          <p:nvPr/>
        </p:nvSpPr>
        <p:spPr bwMode="auto">
          <a:xfrm>
            <a:off x="4312145" y="3893366"/>
            <a:ext cx="3743439" cy="32697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0" name="Rectangle 69">
            <a:extLst>
              <a:ext uri="{FF2B5EF4-FFF2-40B4-BE49-F238E27FC236}">
                <a16:creationId xmlns:a16="http://schemas.microsoft.com/office/drawing/2014/main" id="{BC2DE514-B34C-3FB4-2A52-64EA88CF091E}"/>
              </a:ext>
              <a:ext uri="{C183D7F6-B498-43B3-948B-1728B52AA6E4}">
                <adec:decorative xmlns:adec="http://schemas.microsoft.com/office/drawing/2017/decorative" val="1"/>
              </a:ext>
            </a:extLst>
          </p:cNvPr>
          <p:cNvSpPr/>
          <p:nvPr/>
        </p:nvSpPr>
        <p:spPr bwMode="auto">
          <a:xfrm>
            <a:off x="8205647" y="3882154"/>
            <a:ext cx="3743439" cy="326977"/>
          </a:xfrm>
          <a:prstGeom prst="rect">
            <a:avLst/>
          </a:prstGeom>
          <a:solidFill>
            <a:schemeClr val="accent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2" name="Title 1">
            <a:extLst>
              <a:ext uri="{FF2B5EF4-FFF2-40B4-BE49-F238E27FC236}">
                <a16:creationId xmlns:a16="http://schemas.microsoft.com/office/drawing/2014/main" id="{7AE0A89C-43B0-C115-F56C-4A17666FC472}"/>
              </a:ext>
            </a:extLst>
          </p:cNvPr>
          <p:cNvSpPr>
            <a:spLocks noGrp="1"/>
          </p:cNvSpPr>
          <p:nvPr>
            <p:ph type="title"/>
          </p:nvPr>
        </p:nvSpPr>
        <p:spPr/>
        <p:txBody>
          <a:bodyPr/>
          <a:lstStyle/>
          <a:p>
            <a:r>
              <a:rPr lang="en-US" dirty="0"/>
              <a:t>Important data engineering concepts</a:t>
            </a:r>
          </a:p>
        </p:txBody>
      </p:sp>
      <p:sp>
        <p:nvSpPr>
          <p:cNvPr id="4" name="TextBox 3">
            <a:extLst>
              <a:ext uri="{FF2B5EF4-FFF2-40B4-BE49-F238E27FC236}">
                <a16:creationId xmlns:a16="http://schemas.microsoft.com/office/drawing/2014/main" id="{9E5A0649-EB5A-16C9-DC3A-12FF96570ADD}"/>
              </a:ext>
            </a:extLst>
          </p:cNvPr>
          <p:cNvSpPr txBox="1"/>
          <p:nvPr/>
        </p:nvSpPr>
        <p:spPr>
          <a:xfrm>
            <a:off x="268580" y="1233126"/>
            <a:ext cx="3893502" cy="572464"/>
          </a:xfrm>
          <a:prstGeom prst="rect">
            <a:avLst/>
          </a:prstGeom>
          <a:noFill/>
        </p:spPr>
        <p:txBody>
          <a:bodyPr wrap="none" lIns="182880" tIns="146304" rIns="182880" bIns="146304" rtlCol="0">
            <a:spAutoFit/>
          </a:bodyPr>
          <a:lstStyle/>
          <a:p>
            <a:pPr>
              <a:lnSpc>
                <a:spcPct val="90000"/>
              </a:lnSpc>
              <a:spcAft>
                <a:spcPts val="600"/>
              </a:spcAft>
            </a:pPr>
            <a:r>
              <a:rPr lang="en-US" sz="2000" dirty="0">
                <a:solidFill>
                  <a:schemeClr val="bg1"/>
                </a:solidFill>
              </a:rPr>
              <a:t>Operational and analytical data</a:t>
            </a:r>
          </a:p>
        </p:txBody>
      </p:sp>
      <p:sp>
        <p:nvSpPr>
          <p:cNvPr id="29" name="TextBox 28">
            <a:extLst>
              <a:ext uri="{FF2B5EF4-FFF2-40B4-BE49-F238E27FC236}">
                <a16:creationId xmlns:a16="http://schemas.microsoft.com/office/drawing/2014/main" id="{86738BFA-396E-8A46-D686-6E8D31C12E14}"/>
              </a:ext>
            </a:extLst>
          </p:cNvPr>
          <p:cNvSpPr txBox="1"/>
          <p:nvPr/>
        </p:nvSpPr>
        <p:spPr>
          <a:xfrm>
            <a:off x="606133" y="3070378"/>
            <a:ext cx="3674724" cy="677108"/>
          </a:xfrm>
          <a:prstGeom prst="rect">
            <a:avLst/>
          </a:prstGeom>
          <a:noFill/>
        </p:spPr>
        <p:txBody>
          <a:bodyPr wrap="none" lIns="182880" tIns="146304" rIns="182880" bIns="146304" rtlCol="0">
            <a:spAutoFit/>
          </a:bodyPr>
          <a:lstStyle/>
          <a:p>
            <a:pPr>
              <a:lnSpc>
                <a:spcPct val="90000"/>
              </a:lnSpc>
              <a:spcAft>
                <a:spcPts val="600"/>
              </a:spcAft>
            </a:pPr>
            <a:r>
              <a:rPr lang="en-US" sz="1100" b="1" dirty="0">
                <a:gradFill>
                  <a:gsLst>
                    <a:gs pos="2917">
                      <a:schemeClr val="tx1"/>
                    </a:gs>
                    <a:gs pos="30000">
                      <a:schemeClr val="tx1"/>
                    </a:gs>
                  </a:gsLst>
                  <a:lin ang="5400000" scaled="0"/>
                </a:gradFill>
              </a:rPr>
              <a:t>Operational</a:t>
            </a:r>
            <a:r>
              <a:rPr lang="en-US" sz="1100" dirty="0">
                <a:gradFill>
                  <a:gsLst>
                    <a:gs pos="2917">
                      <a:schemeClr val="tx1"/>
                    </a:gs>
                    <a:gs pos="30000">
                      <a:schemeClr val="tx1"/>
                    </a:gs>
                  </a:gsLst>
                  <a:lin ang="5400000" scaled="0"/>
                </a:gradFill>
              </a:rPr>
              <a:t>: Transactional data used by applications</a:t>
            </a:r>
          </a:p>
          <a:p>
            <a:pPr>
              <a:lnSpc>
                <a:spcPct val="90000"/>
              </a:lnSpc>
              <a:spcAft>
                <a:spcPts val="600"/>
              </a:spcAft>
            </a:pPr>
            <a:r>
              <a:rPr lang="en-US" sz="1100" b="1" dirty="0">
                <a:gradFill>
                  <a:gsLst>
                    <a:gs pos="2917">
                      <a:schemeClr val="tx1"/>
                    </a:gs>
                    <a:gs pos="30000">
                      <a:schemeClr val="tx1"/>
                    </a:gs>
                  </a:gsLst>
                  <a:lin ang="5400000" scaled="0"/>
                </a:gradFill>
              </a:rPr>
              <a:t>Analytical</a:t>
            </a:r>
            <a:r>
              <a:rPr lang="en-US" sz="1100" dirty="0">
                <a:gradFill>
                  <a:gsLst>
                    <a:gs pos="2917">
                      <a:schemeClr val="tx1"/>
                    </a:gs>
                    <a:gs pos="30000">
                      <a:schemeClr val="tx1"/>
                    </a:gs>
                  </a:gsLst>
                  <a:lin ang="5400000" scaled="0"/>
                </a:gradFill>
              </a:rPr>
              <a:t>: Optimized for analysis and reporting</a:t>
            </a:r>
          </a:p>
        </p:txBody>
      </p:sp>
      <p:sp>
        <p:nvSpPr>
          <p:cNvPr id="8" name="TextBox 7">
            <a:extLst>
              <a:ext uri="{FF2B5EF4-FFF2-40B4-BE49-F238E27FC236}">
                <a16:creationId xmlns:a16="http://schemas.microsoft.com/office/drawing/2014/main" id="{0537C0B2-AB14-BEC4-0889-6D806BE92A48}"/>
              </a:ext>
            </a:extLst>
          </p:cNvPr>
          <p:cNvSpPr txBox="1"/>
          <p:nvPr/>
        </p:nvSpPr>
        <p:spPr>
          <a:xfrm>
            <a:off x="5048030" y="1223294"/>
            <a:ext cx="2082493" cy="572464"/>
          </a:xfrm>
          <a:prstGeom prst="rect">
            <a:avLst/>
          </a:prstGeom>
          <a:noFill/>
        </p:spPr>
        <p:txBody>
          <a:bodyPr wrap="none" lIns="182880" tIns="146304" rIns="182880" bIns="146304" rtlCol="0">
            <a:spAutoFit/>
          </a:bodyPr>
          <a:lstStyle/>
          <a:p>
            <a:pPr>
              <a:lnSpc>
                <a:spcPct val="90000"/>
              </a:lnSpc>
              <a:spcAft>
                <a:spcPts val="600"/>
              </a:spcAft>
            </a:pPr>
            <a:r>
              <a:rPr lang="en-US" sz="2000" dirty="0">
                <a:solidFill>
                  <a:schemeClr val="bg1"/>
                </a:solidFill>
              </a:rPr>
              <a:t>Streaming data</a:t>
            </a:r>
          </a:p>
        </p:txBody>
      </p:sp>
      <p:sp>
        <p:nvSpPr>
          <p:cNvPr id="36" name="TextBox 35">
            <a:extLst>
              <a:ext uri="{FF2B5EF4-FFF2-40B4-BE49-F238E27FC236}">
                <a16:creationId xmlns:a16="http://schemas.microsoft.com/office/drawing/2014/main" id="{37B9AEAC-4A4D-6721-EC7B-F2DB291A838D}"/>
              </a:ext>
            </a:extLst>
          </p:cNvPr>
          <p:cNvSpPr txBox="1"/>
          <p:nvPr/>
        </p:nvSpPr>
        <p:spPr>
          <a:xfrm>
            <a:off x="5115669" y="2772652"/>
            <a:ext cx="2281715" cy="447815"/>
          </a:xfrm>
          <a:prstGeom prst="rect">
            <a:avLst/>
          </a:prstGeom>
          <a:noFill/>
        </p:spPr>
        <p:txBody>
          <a:bodyPr wrap="none" lIns="182880" tIns="146304" rIns="182880" bIns="146304" rtlCol="0">
            <a:spAutoFit/>
          </a:bodyPr>
          <a:lstStyle/>
          <a:p>
            <a:pPr>
              <a:lnSpc>
                <a:spcPct val="90000"/>
              </a:lnSpc>
              <a:spcAft>
                <a:spcPts val="600"/>
              </a:spcAft>
            </a:pPr>
            <a:r>
              <a:rPr lang="en-US" sz="1100" dirty="0">
                <a:gradFill>
                  <a:gsLst>
                    <a:gs pos="2917">
                      <a:schemeClr val="tx1"/>
                    </a:gs>
                    <a:gs pos="30000">
                      <a:schemeClr val="tx1"/>
                    </a:gs>
                  </a:gsLst>
                  <a:lin ang="5400000" scaled="0"/>
                </a:gradFill>
              </a:rPr>
              <a:t>Perpetual, real-time data feeds</a:t>
            </a:r>
          </a:p>
        </p:txBody>
      </p:sp>
      <p:sp>
        <p:nvSpPr>
          <p:cNvPr id="5" name="TextBox 4">
            <a:extLst>
              <a:ext uri="{FF2B5EF4-FFF2-40B4-BE49-F238E27FC236}">
                <a16:creationId xmlns:a16="http://schemas.microsoft.com/office/drawing/2014/main" id="{266D91B2-2040-3EEA-FE85-3AD6B46A1FA1}"/>
              </a:ext>
            </a:extLst>
          </p:cNvPr>
          <p:cNvSpPr txBox="1"/>
          <p:nvPr/>
        </p:nvSpPr>
        <p:spPr>
          <a:xfrm>
            <a:off x="8736530" y="1223294"/>
            <a:ext cx="1869743" cy="572464"/>
          </a:xfrm>
          <a:prstGeom prst="rect">
            <a:avLst/>
          </a:prstGeom>
          <a:noFill/>
        </p:spPr>
        <p:txBody>
          <a:bodyPr wrap="none" lIns="182880" tIns="146304" rIns="182880" bIns="146304" rtlCol="0">
            <a:spAutoFit/>
          </a:bodyPr>
          <a:lstStyle/>
          <a:p>
            <a:pPr>
              <a:lnSpc>
                <a:spcPct val="90000"/>
              </a:lnSpc>
              <a:spcAft>
                <a:spcPts val="600"/>
              </a:spcAft>
            </a:pPr>
            <a:r>
              <a:rPr lang="en-US" sz="2000" dirty="0">
                <a:solidFill>
                  <a:schemeClr val="bg1"/>
                </a:solidFill>
              </a:rPr>
              <a:t>Data pipeline</a:t>
            </a:r>
          </a:p>
        </p:txBody>
      </p:sp>
      <p:sp>
        <p:nvSpPr>
          <p:cNvPr id="47" name="TextBox 46">
            <a:extLst>
              <a:ext uri="{FF2B5EF4-FFF2-40B4-BE49-F238E27FC236}">
                <a16:creationId xmlns:a16="http://schemas.microsoft.com/office/drawing/2014/main" id="{E755527D-D9FE-EC63-B1AD-191F918D7411}"/>
              </a:ext>
            </a:extLst>
          </p:cNvPr>
          <p:cNvSpPr txBox="1"/>
          <p:nvPr/>
        </p:nvSpPr>
        <p:spPr>
          <a:xfrm>
            <a:off x="8659957" y="2705988"/>
            <a:ext cx="2886128" cy="1134157"/>
          </a:xfrm>
          <a:prstGeom prst="rect">
            <a:avLst/>
          </a:prstGeom>
          <a:noFill/>
        </p:spPr>
        <p:txBody>
          <a:bodyPr wrap="square" lIns="182880" tIns="146304" rIns="182880" bIns="146304" rtlCol="0">
            <a:spAutoFit/>
          </a:bodyPr>
          <a:lstStyle/>
          <a:p>
            <a:pPr>
              <a:lnSpc>
                <a:spcPct val="90000"/>
              </a:lnSpc>
              <a:spcAft>
                <a:spcPts val="600"/>
              </a:spcAft>
            </a:pPr>
            <a:r>
              <a:rPr lang="en-US" sz="1100" dirty="0">
                <a:gradFill>
                  <a:gsLst>
                    <a:gs pos="2917">
                      <a:schemeClr val="tx1"/>
                    </a:gs>
                    <a:gs pos="30000">
                      <a:schemeClr val="tx1"/>
                    </a:gs>
                  </a:gsLst>
                  <a:lin ang="5400000" scaled="0"/>
                </a:gradFill>
              </a:rPr>
              <a:t>Orchestrated activities to transfer and transform data.</a:t>
            </a:r>
          </a:p>
          <a:p>
            <a:pPr>
              <a:lnSpc>
                <a:spcPct val="90000"/>
              </a:lnSpc>
              <a:spcAft>
                <a:spcPts val="600"/>
              </a:spcAft>
            </a:pPr>
            <a:r>
              <a:rPr lang="en-US" sz="1100" dirty="0">
                <a:gradFill>
                  <a:gsLst>
                    <a:gs pos="2917">
                      <a:schemeClr val="tx1"/>
                    </a:gs>
                    <a:gs pos="30000">
                      <a:schemeClr val="tx1"/>
                    </a:gs>
                  </a:gsLst>
                  <a:lin ang="5400000" scaled="0"/>
                </a:gradFill>
              </a:rPr>
              <a:t>Used to implement </a:t>
            </a:r>
            <a:r>
              <a:rPr lang="en-US" sz="1100" i="1" dirty="0">
                <a:gradFill>
                  <a:gsLst>
                    <a:gs pos="2917">
                      <a:schemeClr val="tx1"/>
                    </a:gs>
                    <a:gs pos="30000">
                      <a:schemeClr val="tx1"/>
                    </a:gs>
                  </a:gsLst>
                  <a:lin ang="5400000" scaled="0"/>
                </a:gradFill>
              </a:rPr>
              <a:t>extract, transform, and load</a:t>
            </a:r>
            <a:r>
              <a:rPr lang="en-US" sz="1100" dirty="0">
                <a:gradFill>
                  <a:gsLst>
                    <a:gs pos="2917">
                      <a:schemeClr val="tx1"/>
                    </a:gs>
                    <a:gs pos="30000">
                      <a:schemeClr val="tx1"/>
                    </a:gs>
                  </a:gsLst>
                  <a:lin ang="5400000" scaled="0"/>
                </a:gradFill>
              </a:rPr>
              <a:t> (ETL) or </a:t>
            </a:r>
            <a:r>
              <a:rPr lang="en-US" sz="1100" i="1" dirty="0">
                <a:gradFill>
                  <a:gsLst>
                    <a:gs pos="2917">
                      <a:schemeClr val="tx1"/>
                    </a:gs>
                    <a:gs pos="30000">
                      <a:schemeClr val="tx1"/>
                    </a:gs>
                  </a:gsLst>
                  <a:lin ang="5400000" scaled="0"/>
                </a:gradFill>
              </a:rPr>
              <a:t>extract, load, and transform</a:t>
            </a:r>
            <a:r>
              <a:rPr lang="en-US" sz="1100" dirty="0">
                <a:gradFill>
                  <a:gsLst>
                    <a:gs pos="2917">
                      <a:schemeClr val="tx1"/>
                    </a:gs>
                    <a:gs pos="30000">
                      <a:schemeClr val="tx1"/>
                    </a:gs>
                  </a:gsLst>
                  <a:lin ang="5400000" scaled="0"/>
                </a:gradFill>
              </a:rPr>
              <a:t> (ELT) operations.</a:t>
            </a:r>
          </a:p>
        </p:txBody>
      </p:sp>
      <p:sp>
        <p:nvSpPr>
          <p:cNvPr id="6" name="TextBox 5">
            <a:extLst>
              <a:ext uri="{FF2B5EF4-FFF2-40B4-BE49-F238E27FC236}">
                <a16:creationId xmlns:a16="http://schemas.microsoft.com/office/drawing/2014/main" id="{8C5D8A4C-6B62-FFFF-A3F7-879EE3C6E909}"/>
              </a:ext>
            </a:extLst>
          </p:cNvPr>
          <p:cNvSpPr txBox="1"/>
          <p:nvPr/>
        </p:nvSpPr>
        <p:spPr>
          <a:xfrm>
            <a:off x="368207" y="3778839"/>
            <a:ext cx="1473480" cy="572464"/>
          </a:xfrm>
          <a:prstGeom prst="rect">
            <a:avLst/>
          </a:prstGeom>
          <a:noFill/>
        </p:spPr>
        <p:txBody>
          <a:bodyPr wrap="none" lIns="182880" tIns="146304" rIns="182880" bIns="146304" rtlCol="0">
            <a:spAutoFit/>
          </a:bodyPr>
          <a:lstStyle/>
          <a:p>
            <a:pPr>
              <a:lnSpc>
                <a:spcPct val="90000"/>
              </a:lnSpc>
              <a:spcAft>
                <a:spcPts val="600"/>
              </a:spcAft>
            </a:pPr>
            <a:r>
              <a:rPr lang="en-US" sz="2000" dirty="0">
                <a:solidFill>
                  <a:schemeClr val="bg1"/>
                </a:solidFill>
              </a:rPr>
              <a:t>Data Lake</a:t>
            </a:r>
          </a:p>
        </p:txBody>
      </p:sp>
      <p:sp>
        <p:nvSpPr>
          <p:cNvPr id="56" name="TextBox 55">
            <a:extLst>
              <a:ext uri="{FF2B5EF4-FFF2-40B4-BE49-F238E27FC236}">
                <a16:creationId xmlns:a16="http://schemas.microsoft.com/office/drawing/2014/main" id="{2D98E1FC-AF29-FD7E-3956-AB25B201C875}"/>
              </a:ext>
            </a:extLst>
          </p:cNvPr>
          <p:cNvSpPr txBox="1"/>
          <p:nvPr/>
        </p:nvSpPr>
        <p:spPr>
          <a:xfrm>
            <a:off x="491852" y="5253899"/>
            <a:ext cx="2954976" cy="677108"/>
          </a:xfrm>
          <a:prstGeom prst="rect">
            <a:avLst/>
          </a:prstGeom>
          <a:noFill/>
        </p:spPr>
        <p:txBody>
          <a:bodyPr wrap="none" lIns="182880" tIns="146304" rIns="182880" bIns="146304" rtlCol="0">
            <a:spAutoFit/>
          </a:bodyPr>
          <a:lstStyle/>
          <a:p>
            <a:pPr>
              <a:lnSpc>
                <a:spcPct val="90000"/>
              </a:lnSpc>
              <a:spcAft>
                <a:spcPts val="600"/>
              </a:spcAft>
            </a:pPr>
            <a:r>
              <a:rPr lang="en-US" sz="1100" dirty="0">
                <a:gradFill>
                  <a:gsLst>
                    <a:gs pos="2917">
                      <a:schemeClr val="tx1"/>
                    </a:gs>
                    <a:gs pos="30000">
                      <a:schemeClr val="tx1"/>
                    </a:gs>
                  </a:gsLst>
                  <a:lin ang="5400000" scaled="0"/>
                </a:gradFill>
              </a:rPr>
              <a:t>Analytical data stored in files</a:t>
            </a:r>
          </a:p>
          <a:p>
            <a:pPr>
              <a:lnSpc>
                <a:spcPct val="90000"/>
              </a:lnSpc>
              <a:spcAft>
                <a:spcPts val="600"/>
              </a:spcAft>
            </a:pPr>
            <a:r>
              <a:rPr lang="en-US" sz="1100" dirty="0">
                <a:gradFill>
                  <a:gsLst>
                    <a:gs pos="2917">
                      <a:schemeClr val="tx1"/>
                    </a:gs>
                    <a:gs pos="30000">
                      <a:schemeClr val="tx1"/>
                    </a:gs>
                  </a:gsLst>
                  <a:lin ang="5400000" scaled="0"/>
                </a:gradFill>
              </a:rPr>
              <a:t>Distributed storage for massive scalability</a:t>
            </a:r>
          </a:p>
        </p:txBody>
      </p:sp>
      <p:sp>
        <p:nvSpPr>
          <p:cNvPr id="7" name="TextBox 6">
            <a:extLst>
              <a:ext uri="{FF2B5EF4-FFF2-40B4-BE49-F238E27FC236}">
                <a16:creationId xmlns:a16="http://schemas.microsoft.com/office/drawing/2014/main" id="{EAAE4D0A-8655-ED11-6E02-F3C3D576874C}"/>
              </a:ext>
            </a:extLst>
          </p:cNvPr>
          <p:cNvSpPr txBox="1"/>
          <p:nvPr/>
        </p:nvSpPr>
        <p:spPr>
          <a:xfrm>
            <a:off x="5028531" y="3772375"/>
            <a:ext cx="2231958" cy="572464"/>
          </a:xfrm>
          <a:prstGeom prst="rect">
            <a:avLst/>
          </a:prstGeom>
          <a:noFill/>
        </p:spPr>
        <p:txBody>
          <a:bodyPr wrap="none" lIns="182880" tIns="146304" rIns="182880" bIns="146304" rtlCol="0">
            <a:spAutoFit/>
          </a:bodyPr>
          <a:lstStyle/>
          <a:p>
            <a:pPr>
              <a:lnSpc>
                <a:spcPct val="90000"/>
              </a:lnSpc>
              <a:spcAft>
                <a:spcPts val="600"/>
              </a:spcAft>
            </a:pPr>
            <a:r>
              <a:rPr lang="en-US" sz="2000" dirty="0">
                <a:solidFill>
                  <a:schemeClr val="bg1"/>
                </a:solidFill>
              </a:rPr>
              <a:t>Data Warehouse</a:t>
            </a:r>
          </a:p>
        </p:txBody>
      </p:sp>
      <p:sp>
        <p:nvSpPr>
          <p:cNvPr id="57" name="TextBox 56">
            <a:extLst>
              <a:ext uri="{FF2B5EF4-FFF2-40B4-BE49-F238E27FC236}">
                <a16:creationId xmlns:a16="http://schemas.microsoft.com/office/drawing/2014/main" id="{AF49EF78-91B3-796B-4C01-3504ABE9FAD3}"/>
              </a:ext>
            </a:extLst>
          </p:cNvPr>
          <p:cNvSpPr txBox="1"/>
          <p:nvPr/>
        </p:nvSpPr>
        <p:spPr>
          <a:xfrm>
            <a:off x="4859276" y="5253899"/>
            <a:ext cx="3717165" cy="829458"/>
          </a:xfrm>
          <a:prstGeom prst="rect">
            <a:avLst/>
          </a:prstGeom>
          <a:noFill/>
        </p:spPr>
        <p:txBody>
          <a:bodyPr wrap="square" lIns="182880" tIns="146304" rIns="182880" bIns="146304" rtlCol="0">
            <a:spAutoFit/>
          </a:bodyPr>
          <a:lstStyle/>
          <a:p>
            <a:pPr>
              <a:lnSpc>
                <a:spcPct val="90000"/>
              </a:lnSpc>
              <a:spcAft>
                <a:spcPts val="600"/>
              </a:spcAft>
            </a:pPr>
            <a:r>
              <a:rPr lang="en-US" sz="1100" dirty="0">
                <a:gradFill>
                  <a:gsLst>
                    <a:gs pos="2917">
                      <a:schemeClr val="tx1"/>
                    </a:gs>
                    <a:gs pos="30000">
                      <a:schemeClr val="tx1"/>
                    </a:gs>
                  </a:gsLst>
                  <a:lin ang="5400000" scaled="0"/>
                </a:gradFill>
              </a:rPr>
              <a:t>Analytical data stored in a relational database</a:t>
            </a:r>
          </a:p>
          <a:p>
            <a:pPr>
              <a:lnSpc>
                <a:spcPct val="90000"/>
              </a:lnSpc>
              <a:spcAft>
                <a:spcPts val="600"/>
              </a:spcAft>
            </a:pPr>
            <a:r>
              <a:rPr lang="en-US" sz="1100" dirty="0">
                <a:gradFill>
                  <a:gsLst>
                    <a:gs pos="2917">
                      <a:schemeClr val="tx1"/>
                    </a:gs>
                    <a:gs pos="30000">
                      <a:schemeClr val="tx1"/>
                    </a:gs>
                  </a:gsLst>
                  <a:lin ang="5400000" scaled="0"/>
                </a:gradFill>
              </a:rPr>
              <a:t>Typically modeled as a </a:t>
            </a:r>
            <a:r>
              <a:rPr lang="en-US" sz="1100" i="1" dirty="0">
                <a:gradFill>
                  <a:gsLst>
                    <a:gs pos="2917">
                      <a:schemeClr val="tx1"/>
                    </a:gs>
                    <a:gs pos="30000">
                      <a:schemeClr val="tx1"/>
                    </a:gs>
                  </a:gsLst>
                  <a:lin ang="5400000" scaled="0"/>
                </a:gradFill>
              </a:rPr>
              <a:t>star schema</a:t>
            </a:r>
            <a:r>
              <a:rPr lang="en-US" sz="1100" dirty="0">
                <a:gradFill>
                  <a:gsLst>
                    <a:gs pos="2917">
                      <a:schemeClr val="tx1"/>
                    </a:gs>
                    <a:gs pos="30000">
                      <a:schemeClr val="tx1"/>
                    </a:gs>
                  </a:gsLst>
                  <a:lin ang="5400000" scaled="0"/>
                </a:gradFill>
              </a:rPr>
              <a:t> to optimize summary analysis</a:t>
            </a:r>
          </a:p>
        </p:txBody>
      </p:sp>
      <p:sp>
        <p:nvSpPr>
          <p:cNvPr id="10" name="TextBox 9">
            <a:extLst>
              <a:ext uri="{FF2B5EF4-FFF2-40B4-BE49-F238E27FC236}">
                <a16:creationId xmlns:a16="http://schemas.microsoft.com/office/drawing/2014/main" id="{5C3CAF9B-B647-7EEB-2A53-8994EF77CC7C}"/>
              </a:ext>
            </a:extLst>
          </p:cNvPr>
          <p:cNvSpPr txBox="1"/>
          <p:nvPr/>
        </p:nvSpPr>
        <p:spPr>
          <a:xfrm>
            <a:off x="8717031" y="3753457"/>
            <a:ext cx="1912639" cy="572464"/>
          </a:xfrm>
          <a:prstGeom prst="rect">
            <a:avLst/>
          </a:prstGeom>
          <a:noFill/>
        </p:spPr>
        <p:txBody>
          <a:bodyPr wrap="none" lIns="182880" tIns="146304" rIns="182880" bIns="146304" rtlCol="0">
            <a:spAutoFit/>
          </a:bodyPr>
          <a:lstStyle/>
          <a:p>
            <a:pPr>
              <a:lnSpc>
                <a:spcPct val="90000"/>
              </a:lnSpc>
              <a:spcAft>
                <a:spcPts val="600"/>
              </a:spcAft>
            </a:pPr>
            <a:r>
              <a:rPr lang="en-US" sz="2000" dirty="0">
                <a:solidFill>
                  <a:schemeClr val="bg1"/>
                </a:solidFill>
              </a:rPr>
              <a:t>Apache Spark</a:t>
            </a:r>
          </a:p>
        </p:txBody>
      </p:sp>
      <p:sp>
        <p:nvSpPr>
          <p:cNvPr id="64" name="TextBox 63">
            <a:extLst>
              <a:ext uri="{FF2B5EF4-FFF2-40B4-BE49-F238E27FC236}">
                <a16:creationId xmlns:a16="http://schemas.microsoft.com/office/drawing/2014/main" id="{121B164B-34B2-9312-5797-021403C5ADE2}"/>
              </a:ext>
            </a:extLst>
          </p:cNvPr>
          <p:cNvSpPr txBox="1"/>
          <p:nvPr/>
        </p:nvSpPr>
        <p:spPr>
          <a:xfrm>
            <a:off x="8717031" y="5253899"/>
            <a:ext cx="2983117" cy="600164"/>
          </a:xfrm>
          <a:prstGeom prst="rect">
            <a:avLst/>
          </a:prstGeom>
          <a:noFill/>
        </p:spPr>
        <p:txBody>
          <a:bodyPr wrap="square" lIns="182880" tIns="146304" rIns="182880" bIns="146304" rtlCol="0">
            <a:spAutoFit/>
          </a:bodyPr>
          <a:lstStyle/>
          <a:p>
            <a:pPr>
              <a:lnSpc>
                <a:spcPct val="90000"/>
              </a:lnSpc>
              <a:spcAft>
                <a:spcPts val="600"/>
              </a:spcAft>
            </a:pPr>
            <a:r>
              <a:rPr lang="en-US" sz="1100" dirty="0">
                <a:gradFill>
                  <a:gsLst>
                    <a:gs pos="2917">
                      <a:schemeClr val="tx1"/>
                    </a:gs>
                    <a:gs pos="30000">
                      <a:schemeClr val="tx1"/>
                    </a:gs>
                  </a:gsLst>
                  <a:lin ang="5400000" scaled="0"/>
                </a:gradFill>
              </a:rPr>
              <a:t>Open-source engine for distributed data processing</a:t>
            </a:r>
          </a:p>
        </p:txBody>
      </p:sp>
      <p:grpSp>
        <p:nvGrpSpPr>
          <p:cNvPr id="3" name="Group 2" descr="A diagram of an app writing data to an operational data store, and reports being created from an analytical data store.">
            <a:extLst>
              <a:ext uri="{FF2B5EF4-FFF2-40B4-BE49-F238E27FC236}">
                <a16:creationId xmlns:a16="http://schemas.microsoft.com/office/drawing/2014/main" id="{279FFF1A-B241-92A3-C805-60FC9C19EE45}"/>
              </a:ext>
            </a:extLst>
          </p:cNvPr>
          <p:cNvGrpSpPr/>
          <p:nvPr/>
        </p:nvGrpSpPr>
        <p:grpSpPr>
          <a:xfrm>
            <a:off x="1075966" y="1652211"/>
            <a:ext cx="2162768" cy="1503335"/>
            <a:chOff x="1075966" y="1652211"/>
            <a:chExt cx="2162768" cy="1503335"/>
          </a:xfrm>
        </p:grpSpPr>
        <p:pic>
          <p:nvPicPr>
            <p:cNvPr id="12" name="Graphic 11">
              <a:extLst>
                <a:ext uri="{FF2B5EF4-FFF2-40B4-BE49-F238E27FC236}">
                  <a16:creationId xmlns:a16="http://schemas.microsoft.com/office/drawing/2014/main" id="{DDEFFFC8-F236-E7B2-978A-252F21649EFB}"/>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75966" y="2286493"/>
              <a:ext cx="830796" cy="830796"/>
            </a:xfrm>
            <a:prstGeom prst="rect">
              <a:avLst/>
            </a:prstGeom>
          </p:spPr>
        </p:pic>
        <p:pic>
          <p:nvPicPr>
            <p:cNvPr id="17" name="Graphic 16">
              <a:extLst>
                <a:ext uri="{FF2B5EF4-FFF2-40B4-BE49-F238E27FC236}">
                  <a16:creationId xmlns:a16="http://schemas.microsoft.com/office/drawing/2014/main" id="{A1617D36-FF17-6872-759E-10D17D26E699}"/>
                </a:ext>
                <a:ext uri="{C183D7F6-B498-43B3-948B-1728B52AA6E4}">
                  <adec:decorative xmlns:adec="http://schemas.microsoft.com/office/drawing/2017/decorative" val="1"/>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1234064" y="1652211"/>
              <a:ext cx="514599" cy="514599"/>
            </a:xfrm>
            <a:prstGeom prst="rect">
              <a:avLst/>
            </a:prstGeom>
          </p:spPr>
        </p:pic>
        <p:pic>
          <p:nvPicPr>
            <p:cNvPr id="18" name="Graphic 17">
              <a:extLst>
                <a:ext uri="{FF2B5EF4-FFF2-40B4-BE49-F238E27FC236}">
                  <a16:creationId xmlns:a16="http://schemas.microsoft.com/office/drawing/2014/main" id="{323A1A90-CC08-63F6-F95F-2C26B0F721D5}"/>
                </a:ext>
                <a:ext uri="{C183D7F6-B498-43B3-948B-1728B52AA6E4}">
                  <adec:decorative xmlns:adec="http://schemas.microsoft.com/office/drawing/2017/decorative" val="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619910" y="1653023"/>
              <a:ext cx="514600" cy="514600"/>
            </a:xfrm>
            <a:prstGeom prst="rect">
              <a:avLst/>
            </a:prstGeom>
          </p:spPr>
        </p:pic>
        <p:cxnSp>
          <p:nvCxnSpPr>
            <p:cNvPr id="20" name="Straight Arrow Connector 19">
              <a:extLst>
                <a:ext uri="{FF2B5EF4-FFF2-40B4-BE49-F238E27FC236}">
                  <a16:creationId xmlns:a16="http://schemas.microsoft.com/office/drawing/2014/main" id="{E67B5953-DEA9-3272-D6D1-0BD53E54210E}"/>
                </a:ext>
                <a:ext uri="{C183D7F6-B498-43B3-948B-1728B52AA6E4}">
                  <adec:decorative xmlns:adec="http://schemas.microsoft.com/office/drawing/2017/decorative" val="1"/>
                </a:ext>
              </a:extLst>
            </p:cNvPr>
            <p:cNvCxnSpPr/>
            <p:nvPr/>
          </p:nvCxnSpPr>
          <p:spPr>
            <a:xfrm flipV="1">
              <a:off x="1445862" y="2159760"/>
              <a:ext cx="0" cy="214779"/>
            </a:xfrm>
            <a:prstGeom prst="straightConnector1">
              <a:avLst/>
            </a:prstGeom>
            <a:ln>
              <a:headEnd type="none"/>
              <a:tailEnd type="triangle"/>
            </a:ln>
          </p:spPr>
          <p:style>
            <a:lnRef idx="1">
              <a:schemeClr val="accent5"/>
            </a:lnRef>
            <a:fillRef idx="0">
              <a:schemeClr val="accent5"/>
            </a:fillRef>
            <a:effectRef idx="0">
              <a:schemeClr val="accent5"/>
            </a:effectRef>
            <a:fontRef idx="minor">
              <a:schemeClr val="tx1"/>
            </a:fontRef>
          </p:style>
        </p:cxnSp>
        <p:cxnSp>
          <p:nvCxnSpPr>
            <p:cNvPr id="21" name="Straight Arrow Connector 20">
              <a:extLst>
                <a:ext uri="{FF2B5EF4-FFF2-40B4-BE49-F238E27FC236}">
                  <a16:creationId xmlns:a16="http://schemas.microsoft.com/office/drawing/2014/main" id="{C2EB8195-5EE0-7FE2-FE6F-DAEA273A66BA}"/>
                </a:ext>
                <a:ext uri="{C183D7F6-B498-43B3-948B-1728B52AA6E4}">
                  <adec:decorative xmlns:adec="http://schemas.microsoft.com/office/drawing/2017/decorative" val="1"/>
                </a:ext>
              </a:extLst>
            </p:cNvPr>
            <p:cNvCxnSpPr>
              <a:cxnSpLocks/>
            </p:cNvCxnSpPr>
            <p:nvPr/>
          </p:nvCxnSpPr>
          <p:spPr>
            <a:xfrm>
              <a:off x="1518986" y="2159759"/>
              <a:ext cx="0" cy="214779"/>
            </a:xfrm>
            <a:prstGeom prst="straightConnector1">
              <a:avLst/>
            </a:prstGeom>
            <a:ln>
              <a:headEnd type="none"/>
              <a:tailEnd type="triangle"/>
            </a:ln>
          </p:spPr>
          <p:style>
            <a:lnRef idx="1">
              <a:schemeClr val="accent5"/>
            </a:lnRef>
            <a:fillRef idx="0">
              <a:schemeClr val="accent5"/>
            </a:fillRef>
            <a:effectRef idx="0">
              <a:schemeClr val="accent5"/>
            </a:effectRef>
            <a:fontRef idx="minor">
              <a:schemeClr val="tx1"/>
            </a:fontRef>
          </p:style>
        </p:cxnSp>
        <p:pic>
          <p:nvPicPr>
            <p:cNvPr id="22" name="Graphic 21">
              <a:extLst>
                <a:ext uri="{FF2B5EF4-FFF2-40B4-BE49-F238E27FC236}">
                  <a16:creationId xmlns:a16="http://schemas.microsoft.com/office/drawing/2014/main" id="{27591647-7609-C42E-CAE6-9834F78A35FC}"/>
                </a:ext>
                <a:ext uri="{C183D7F6-B498-43B3-948B-1728B52AA6E4}">
                  <adec:decorative xmlns:adec="http://schemas.microsoft.com/office/drawing/2017/decorative" val="1"/>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442300" y="2612474"/>
              <a:ext cx="401555" cy="401555"/>
            </a:xfrm>
            <a:prstGeom prst="rect">
              <a:avLst/>
            </a:prstGeom>
          </p:spPr>
        </p:pic>
        <p:pic>
          <p:nvPicPr>
            <p:cNvPr id="23" name="Graphic 22">
              <a:extLst>
                <a:ext uri="{FF2B5EF4-FFF2-40B4-BE49-F238E27FC236}">
                  <a16:creationId xmlns:a16="http://schemas.microsoft.com/office/drawing/2014/main" id="{BD33C70F-1B1D-AA04-2C8B-AC13FA148428}"/>
                </a:ext>
                <a:ext uri="{C183D7F6-B498-43B3-948B-1728B52AA6E4}">
                  <adec:decorative xmlns:adec="http://schemas.microsoft.com/office/drawing/2017/decorative" val="1"/>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2873209" y="2790021"/>
              <a:ext cx="365525" cy="365525"/>
            </a:xfrm>
            <a:prstGeom prst="rect">
              <a:avLst/>
            </a:prstGeom>
          </p:spPr>
        </p:pic>
        <p:pic>
          <p:nvPicPr>
            <p:cNvPr id="24" name="Graphic 23">
              <a:extLst>
                <a:ext uri="{FF2B5EF4-FFF2-40B4-BE49-F238E27FC236}">
                  <a16:creationId xmlns:a16="http://schemas.microsoft.com/office/drawing/2014/main" id="{7A615E50-AC5B-2C4A-204D-645C9630460A}"/>
                </a:ext>
                <a:ext uri="{C183D7F6-B498-43B3-948B-1728B52AA6E4}">
                  <adec:decorative xmlns:adec="http://schemas.microsoft.com/office/drawing/2017/decorative" val="1"/>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2732955" y="2363850"/>
              <a:ext cx="401555" cy="401555"/>
            </a:xfrm>
            <a:prstGeom prst="rect">
              <a:avLst/>
            </a:prstGeom>
          </p:spPr>
        </p:pic>
        <p:cxnSp>
          <p:nvCxnSpPr>
            <p:cNvPr id="25" name="Straight Arrow Connector 24">
              <a:extLst>
                <a:ext uri="{FF2B5EF4-FFF2-40B4-BE49-F238E27FC236}">
                  <a16:creationId xmlns:a16="http://schemas.microsoft.com/office/drawing/2014/main" id="{383F3007-B91E-8C9F-963C-4DC528826B9D}"/>
                </a:ext>
                <a:ext uri="{C183D7F6-B498-43B3-948B-1728B52AA6E4}">
                  <adec:decorative xmlns:adec="http://schemas.microsoft.com/office/drawing/2017/decorative" val="1"/>
                </a:ext>
              </a:extLst>
            </p:cNvPr>
            <p:cNvCxnSpPr>
              <a:cxnSpLocks/>
            </p:cNvCxnSpPr>
            <p:nvPr/>
          </p:nvCxnSpPr>
          <p:spPr>
            <a:xfrm>
              <a:off x="2873209" y="2167623"/>
              <a:ext cx="0" cy="214779"/>
            </a:xfrm>
            <a:prstGeom prst="straightConnector1">
              <a:avLst/>
            </a:prstGeom>
            <a:ln>
              <a:headEnd type="none"/>
              <a:tailEnd type="triangle"/>
            </a:ln>
          </p:spPr>
          <p:style>
            <a:lnRef idx="1">
              <a:schemeClr val="accent5"/>
            </a:lnRef>
            <a:fillRef idx="0">
              <a:schemeClr val="accent5"/>
            </a:fillRef>
            <a:effectRef idx="0">
              <a:schemeClr val="accent5"/>
            </a:effectRef>
            <a:fontRef idx="minor">
              <a:schemeClr val="tx1"/>
            </a:fontRef>
          </p:style>
        </p:cxnSp>
        <p:cxnSp>
          <p:nvCxnSpPr>
            <p:cNvPr id="26" name="Straight Arrow Connector 25">
              <a:extLst>
                <a:ext uri="{FF2B5EF4-FFF2-40B4-BE49-F238E27FC236}">
                  <a16:creationId xmlns:a16="http://schemas.microsoft.com/office/drawing/2014/main" id="{64716DF4-8D0D-EDAA-C9A6-CEE56DDDF830}"/>
                </a:ext>
                <a:ext uri="{C183D7F6-B498-43B3-948B-1728B52AA6E4}">
                  <adec:decorative xmlns:adec="http://schemas.microsoft.com/office/drawing/2017/decorative" val="1"/>
                </a:ext>
              </a:extLst>
            </p:cNvPr>
            <p:cNvCxnSpPr>
              <a:cxnSpLocks/>
              <a:stCxn id="17" idx="3"/>
              <a:endCxn id="18" idx="1"/>
            </p:cNvCxnSpPr>
            <p:nvPr/>
          </p:nvCxnSpPr>
          <p:spPr>
            <a:xfrm>
              <a:off x="1748663" y="1909511"/>
              <a:ext cx="871247" cy="812"/>
            </a:xfrm>
            <a:prstGeom prst="straightConnector1">
              <a:avLst/>
            </a:prstGeom>
            <a:ln>
              <a:solidFill>
                <a:schemeClr val="bg1">
                  <a:lumMod val="75000"/>
                </a:schemeClr>
              </a:solidFill>
              <a:headEnd type="none"/>
              <a:tailEnd type="triangle"/>
            </a:ln>
          </p:spPr>
          <p:style>
            <a:lnRef idx="1">
              <a:schemeClr val="accent5"/>
            </a:lnRef>
            <a:fillRef idx="0">
              <a:schemeClr val="accent5"/>
            </a:fillRef>
            <a:effectRef idx="0">
              <a:schemeClr val="accent5"/>
            </a:effectRef>
            <a:fontRef idx="minor">
              <a:schemeClr val="tx1"/>
            </a:fontRef>
          </p:style>
        </p:cxnSp>
      </p:grpSp>
      <p:grpSp>
        <p:nvGrpSpPr>
          <p:cNvPr id="9" name="Group 8" descr="A diagram of a device emitting a stream of data.">
            <a:extLst>
              <a:ext uri="{FF2B5EF4-FFF2-40B4-BE49-F238E27FC236}">
                <a16:creationId xmlns:a16="http://schemas.microsoft.com/office/drawing/2014/main" id="{841C6B0D-25D1-91C4-35D2-C15D85BBA277}"/>
              </a:ext>
            </a:extLst>
          </p:cNvPr>
          <p:cNvGrpSpPr/>
          <p:nvPr/>
        </p:nvGrpSpPr>
        <p:grpSpPr>
          <a:xfrm>
            <a:off x="5274181" y="1775033"/>
            <a:ext cx="1397205" cy="685069"/>
            <a:chOff x="5274181" y="1775033"/>
            <a:chExt cx="1397205" cy="685069"/>
          </a:xfrm>
        </p:grpSpPr>
        <p:cxnSp>
          <p:nvCxnSpPr>
            <p:cNvPr id="33" name="Straight Arrow Connector 32">
              <a:extLst>
                <a:ext uri="{FF2B5EF4-FFF2-40B4-BE49-F238E27FC236}">
                  <a16:creationId xmlns:a16="http://schemas.microsoft.com/office/drawing/2014/main" id="{B14A3365-250F-0E8D-D047-9ECB52938154}"/>
                </a:ext>
                <a:ext uri="{C183D7F6-B498-43B3-948B-1728B52AA6E4}">
                  <adec:decorative xmlns:adec="http://schemas.microsoft.com/office/drawing/2017/decorative" val="1"/>
                </a:ext>
              </a:extLst>
            </p:cNvPr>
            <p:cNvCxnSpPr>
              <a:cxnSpLocks/>
            </p:cNvCxnSpPr>
            <p:nvPr/>
          </p:nvCxnSpPr>
          <p:spPr>
            <a:xfrm>
              <a:off x="5975758" y="2136612"/>
              <a:ext cx="695628" cy="0"/>
            </a:xfrm>
            <a:prstGeom prst="straightConnector1">
              <a:avLst/>
            </a:prstGeom>
            <a:ln w="28575">
              <a:solidFill>
                <a:schemeClr val="accent5"/>
              </a:solidFill>
              <a:prstDash val="dashDot"/>
              <a:headEnd type="none"/>
              <a:tailEnd type="triangle"/>
            </a:ln>
          </p:spPr>
          <p:style>
            <a:lnRef idx="1">
              <a:schemeClr val="accent1"/>
            </a:lnRef>
            <a:fillRef idx="0">
              <a:schemeClr val="accent1"/>
            </a:fillRef>
            <a:effectRef idx="0">
              <a:schemeClr val="accent1"/>
            </a:effectRef>
            <a:fontRef idx="minor">
              <a:schemeClr val="tx1"/>
            </a:fontRef>
          </p:style>
        </p:cxnSp>
        <p:pic>
          <p:nvPicPr>
            <p:cNvPr id="34" name="Graphic 33">
              <a:extLst>
                <a:ext uri="{FF2B5EF4-FFF2-40B4-BE49-F238E27FC236}">
                  <a16:creationId xmlns:a16="http://schemas.microsoft.com/office/drawing/2014/main" id="{57B67DA9-F986-4A4E-765F-8AE671C38807}"/>
                </a:ext>
                <a:ext uri="{C183D7F6-B498-43B3-948B-1728B52AA6E4}">
                  <adec:decorative xmlns:adec="http://schemas.microsoft.com/office/drawing/2017/decorative" val="1"/>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5274181" y="1775033"/>
              <a:ext cx="685069" cy="685069"/>
            </a:xfrm>
            <a:prstGeom prst="rect">
              <a:avLst/>
            </a:prstGeom>
          </p:spPr>
        </p:pic>
      </p:grpSp>
      <p:grpSp>
        <p:nvGrpSpPr>
          <p:cNvPr id="45" name="Group 44" descr="A diagram of data flowing from an operational data store to an analytical data store.">
            <a:extLst>
              <a:ext uri="{FF2B5EF4-FFF2-40B4-BE49-F238E27FC236}">
                <a16:creationId xmlns:a16="http://schemas.microsoft.com/office/drawing/2014/main" id="{D745DA01-C525-13CB-9948-1FCC7B07E863}"/>
              </a:ext>
              <a:ext uri="{C183D7F6-B498-43B3-948B-1728B52AA6E4}">
                <adec:decorative xmlns:adec="http://schemas.microsoft.com/office/drawing/2017/decorative" val="0"/>
              </a:ext>
            </a:extLst>
          </p:cNvPr>
          <p:cNvGrpSpPr/>
          <p:nvPr/>
        </p:nvGrpSpPr>
        <p:grpSpPr>
          <a:xfrm>
            <a:off x="8736530" y="1848371"/>
            <a:ext cx="1830744" cy="515479"/>
            <a:chOff x="8736530" y="1851448"/>
            <a:chExt cx="1830744" cy="515479"/>
          </a:xfrm>
        </p:grpSpPr>
        <p:grpSp>
          <p:nvGrpSpPr>
            <p:cNvPr id="42" name="Group 41">
              <a:extLst>
                <a:ext uri="{FF2B5EF4-FFF2-40B4-BE49-F238E27FC236}">
                  <a16:creationId xmlns:a16="http://schemas.microsoft.com/office/drawing/2014/main" id="{49C5C5B6-5232-18B7-C683-097F2B10985B}"/>
                </a:ext>
              </a:extLst>
            </p:cNvPr>
            <p:cNvGrpSpPr/>
            <p:nvPr/>
          </p:nvGrpSpPr>
          <p:grpSpPr>
            <a:xfrm>
              <a:off x="9290127" y="1996349"/>
              <a:ext cx="762547" cy="246099"/>
              <a:chOff x="4370705" y="3336731"/>
              <a:chExt cx="762547" cy="246099"/>
            </a:xfrm>
          </p:grpSpPr>
          <p:sp>
            <p:nvSpPr>
              <p:cNvPr id="38" name="Arrow: Right 37">
                <a:extLst>
                  <a:ext uri="{FF2B5EF4-FFF2-40B4-BE49-F238E27FC236}">
                    <a16:creationId xmlns:a16="http://schemas.microsoft.com/office/drawing/2014/main" id="{696C2015-2908-41B2-7BE9-37F126215DD2}"/>
                  </a:ext>
                </a:extLst>
              </p:cNvPr>
              <p:cNvSpPr/>
              <p:nvPr/>
            </p:nvSpPr>
            <p:spPr bwMode="auto">
              <a:xfrm>
                <a:off x="4370705" y="3336731"/>
                <a:ext cx="762547" cy="246099"/>
              </a:xfrm>
              <a:prstGeom prst="rightArrow">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39" name="Rectangle: Rounded Corners 38">
                <a:extLst>
                  <a:ext uri="{FF2B5EF4-FFF2-40B4-BE49-F238E27FC236}">
                    <a16:creationId xmlns:a16="http://schemas.microsoft.com/office/drawing/2014/main" id="{036861CE-F477-040B-FBD2-A1E91C1F64D3}"/>
                  </a:ext>
                </a:extLst>
              </p:cNvPr>
              <p:cNvSpPr/>
              <p:nvPr/>
            </p:nvSpPr>
            <p:spPr bwMode="auto">
              <a:xfrm>
                <a:off x="4403299" y="3415974"/>
                <a:ext cx="139777" cy="86389"/>
              </a:xfrm>
              <a:prstGeom prst="round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0" name="Rectangle: Rounded Corners 39">
                <a:extLst>
                  <a:ext uri="{FF2B5EF4-FFF2-40B4-BE49-F238E27FC236}">
                    <a16:creationId xmlns:a16="http://schemas.microsoft.com/office/drawing/2014/main" id="{45C2D10B-D225-65B5-4DE3-8E197743B455}"/>
                  </a:ext>
                </a:extLst>
              </p:cNvPr>
              <p:cNvSpPr/>
              <p:nvPr/>
            </p:nvSpPr>
            <p:spPr bwMode="auto">
              <a:xfrm>
                <a:off x="4580028" y="3415974"/>
                <a:ext cx="139777" cy="86389"/>
              </a:xfrm>
              <a:prstGeom prst="round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41" name="Rectangle: Rounded Corners 40">
                <a:extLst>
                  <a:ext uri="{FF2B5EF4-FFF2-40B4-BE49-F238E27FC236}">
                    <a16:creationId xmlns:a16="http://schemas.microsoft.com/office/drawing/2014/main" id="{663F2FFF-D168-9C5E-1E71-754A55CAE6A1}"/>
                  </a:ext>
                </a:extLst>
              </p:cNvPr>
              <p:cNvSpPr/>
              <p:nvPr/>
            </p:nvSpPr>
            <p:spPr bwMode="auto">
              <a:xfrm>
                <a:off x="4756757" y="3415974"/>
                <a:ext cx="139777" cy="86389"/>
              </a:xfrm>
              <a:prstGeom prst="round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grpSp>
        <p:pic>
          <p:nvPicPr>
            <p:cNvPr id="43" name="Graphic 42" descr="Cylinder with solid fill">
              <a:extLst>
                <a:ext uri="{FF2B5EF4-FFF2-40B4-BE49-F238E27FC236}">
                  <a16:creationId xmlns:a16="http://schemas.microsoft.com/office/drawing/2014/main" id="{6E6D918B-8659-01A4-3060-433315351BF4}"/>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736530" y="1851448"/>
              <a:ext cx="514599" cy="514599"/>
            </a:xfrm>
            <a:prstGeom prst="rect">
              <a:avLst/>
            </a:prstGeom>
          </p:spPr>
        </p:pic>
        <p:pic>
          <p:nvPicPr>
            <p:cNvPr id="44" name="Graphic 43" descr="Database with solid fill">
              <a:extLst>
                <a:ext uri="{FF2B5EF4-FFF2-40B4-BE49-F238E27FC236}">
                  <a16:creationId xmlns:a16="http://schemas.microsoft.com/office/drawing/2014/main" id="{6A12FD98-BE63-EE14-F497-1BE391F6B6F2}"/>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0052674" y="1852327"/>
              <a:ext cx="514600" cy="514600"/>
            </a:xfrm>
            <a:prstGeom prst="rect">
              <a:avLst/>
            </a:prstGeom>
          </p:spPr>
        </p:pic>
      </p:grpSp>
      <p:grpSp>
        <p:nvGrpSpPr>
          <p:cNvPr id="54" name="Group 53" descr="A diagram of a folder containing files.">
            <a:extLst>
              <a:ext uri="{FF2B5EF4-FFF2-40B4-BE49-F238E27FC236}">
                <a16:creationId xmlns:a16="http://schemas.microsoft.com/office/drawing/2014/main" id="{CAB75FCF-408A-A2BE-7C51-4627C65AC61F}"/>
              </a:ext>
              <a:ext uri="{C183D7F6-B498-43B3-948B-1728B52AA6E4}">
                <adec:decorative xmlns:adec="http://schemas.microsoft.com/office/drawing/2017/decorative" val="0"/>
              </a:ext>
            </a:extLst>
          </p:cNvPr>
          <p:cNvGrpSpPr/>
          <p:nvPr/>
        </p:nvGrpSpPr>
        <p:grpSpPr>
          <a:xfrm>
            <a:off x="1518986" y="4428525"/>
            <a:ext cx="847811" cy="941929"/>
            <a:chOff x="6088297" y="3093002"/>
            <a:chExt cx="847811" cy="941929"/>
          </a:xfrm>
        </p:grpSpPr>
        <p:pic>
          <p:nvPicPr>
            <p:cNvPr id="49" name="Graphic 48" descr="Open folder with solid fill">
              <a:extLst>
                <a:ext uri="{FF2B5EF4-FFF2-40B4-BE49-F238E27FC236}">
                  <a16:creationId xmlns:a16="http://schemas.microsoft.com/office/drawing/2014/main" id="{AAB4E8E9-9663-BA8C-B526-7053421E2530}"/>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6198553" y="3354735"/>
              <a:ext cx="680196" cy="680196"/>
            </a:xfrm>
            <a:prstGeom prst="rect">
              <a:avLst/>
            </a:prstGeom>
          </p:spPr>
        </p:pic>
        <p:pic>
          <p:nvPicPr>
            <p:cNvPr id="51" name="Graphic 50" descr="Paper with solid fill">
              <a:extLst>
                <a:ext uri="{FF2B5EF4-FFF2-40B4-BE49-F238E27FC236}">
                  <a16:creationId xmlns:a16="http://schemas.microsoft.com/office/drawing/2014/main" id="{246B52F8-6D39-A99D-0AB3-5A2E560238F7}"/>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6088297" y="3093002"/>
              <a:ext cx="351945" cy="351945"/>
            </a:xfrm>
            <a:prstGeom prst="rect">
              <a:avLst/>
            </a:prstGeom>
          </p:spPr>
        </p:pic>
        <p:pic>
          <p:nvPicPr>
            <p:cNvPr id="52" name="Graphic 51" descr="Paper with solid fill">
              <a:extLst>
                <a:ext uri="{FF2B5EF4-FFF2-40B4-BE49-F238E27FC236}">
                  <a16:creationId xmlns:a16="http://schemas.microsoft.com/office/drawing/2014/main" id="{C5DBBBE4-7A1E-B71D-5D81-697F0D5346E8}"/>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6336230" y="3093002"/>
              <a:ext cx="351945" cy="351945"/>
            </a:xfrm>
            <a:prstGeom prst="rect">
              <a:avLst/>
            </a:prstGeom>
          </p:spPr>
        </p:pic>
        <p:pic>
          <p:nvPicPr>
            <p:cNvPr id="53" name="Graphic 52" descr="Paper with solid fill">
              <a:extLst>
                <a:ext uri="{FF2B5EF4-FFF2-40B4-BE49-F238E27FC236}">
                  <a16:creationId xmlns:a16="http://schemas.microsoft.com/office/drawing/2014/main" id="{B8BE9203-785E-66A8-E1BF-913242CA1B4D}"/>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6584163" y="3093002"/>
              <a:ext cx="351945" cy="351945"/>
            </a:xfrm>
            <a:prstGeom prst="rect">
              <a:avLst/>
            </a:prstGeom>
          </p:spPr>
        </p:pic>
      </p:grpSp>
      <p:grpSp>
        <p:nvGrpSpPr>
          <p:cNvPr id="63" name="Group 62" descr="A diagram of a cluster of servers running Apache Spark.">
            <a:extLst>
              <a:ext uri="{FF2B5EF4-FFF2-40B4-BE49-F238E27FC236}">
                <a16:creationId xmlns:a16="http://schemas.microsoft.com/office/drawing/2014/main" id="{823486E4-113A-252E-45B6-541B72A34376}"/>
              </a:ext>
              <a:ext uri="{C183D7F6-B498-43B3-948B-1728B52AA6E4}">
                <adec:decorative xmlns:adec="http://schemas.microsoft.com/office/drawing/2017/decorative" val="0"/>
              </a:ext>
            </a:extLst>
          </p:cNvPr>
          <p:cNvGrpSpPr/>
          <p:nvPr/>
        </p:nvGrpSpPr>
        <p:grpSpPr>
          <a:xfrm>
            <a:off x="9205654" y="4326725"/>
            <a:ext cx="1257854" cy="956125"/>
            <a:chOff x="9138274" y="4233058"/>
            <a:chExt cx="1202962" cy="914400"/>
          </a:xfrm>
        </p:grpSpPr>
        <p:pic>
          <p:nvPicPr>
            <p:cNvPr id="62" name="Graphic 61" descr="Server with solid fill">
              <a:extLst>
                <a:ext uri="{FF2B5EF4-FFF2-40B4-BE49-F238E27FC236}">
                  <a16:creationId xmlns:a16="http://schemas.microsoft.com/office/drawing/2014/main" id="{BEF63BE2-FF5D-7196-3DE9-3710307C4361}"/>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9138274" y="4233058"/>
              <a:ext cx="914400" cy="914400"/>
            </a:xfrm>
            <a:prstGeom prst="rect">
              <a:avLst/>
            </a:prstGeom>
          </p:spPr>
        </p:pic>
        <p:pic>
          <p:nvPicPr>
            <p:cNvPr id="59" name="Graphic 58" descr="Gears with solid fill">
              <a:extLst>
                <a:ext uri="{FF2B5EF4-FFF2-40B4-BE49-F238E27FC236}">
                  <a16:creationId xmlns:a16="http://schemas.microsoft.com/office/drawing/2014/main" id="{B410E589-21C2-F6D1-05BB-3B1B04136FA7}"/>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9854808" y="4456289"/>
              <a:ext cx="486428" cy="486427"/>
            </a:xfrm>
            <a:prstGeom prst="rect">
              <a:avLst/>
            </a:prstGeom>
          </p:spPr>
        </p:pic>
      </p:grpSp>
      <p:grpSp>
        <p:nvGrpSpPr>
          <p:cNvPr id="32" name="Group 31" descr="A diagram of a relational data warehouse.">
            <a:extLst>
              <a:ext uri="{FF2B5EF4-FFF2-40B4-BE49-F238E27FC236}">
                <a16:creationId xmlns:a16="http://schemas.microsoft.com/office/drawing/2014/main" id="{0F309525-1C3C-B7DC-1364-3E8E1B7C37C8}"/>
              </a:ext>
            </a:extLst>
          </p:cNvPr>
          <p:cNvGrpSpPr/>
          <p:nvPr/>
        </p:nvGrpSpPr>
        <p:grpSpPr>
          <a:xfrm>
            <a:off x="5369044" y="4356575"/>
            <a:ext cx="1348814" cy="938149"/>
            <a:chOff x="5559773" y="4564328"/>
            <a:chExt cx="1154454" cy="802965"/>
          </a:xfrm>
        </p:grpSpPr>
        <p:pic>
          <p:nvPicPr>
            <p:cNvPr id="48" name="Graphic 47" descr="Database with solid fill">
              <a:extLst>
                <a:ext uri="{FF2B5EF4-FFF2-40B4-BE49-F238E27FC236}">
                  <a16:creationId xmlns:a16="http://schemas.microsoft.com/office/drawing/2014/main" id="{5C892A4A-E1E9-9D71-6B95-AE4144FDBEC0}"/>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5559773" y="4564328"/>
              <a:ext cx="802965" cy="802965"/>
            </a:xfrm>
            <a:prstGeom prst="rect">
              <a:avLst/>
            </a:prstGeom>
          </p:spPr>
        </p:pic>
        <p:grpSp>
          <p:nvGrpSpPr>
            <p:cNvPr id="31" name="Group 30">
              <a:extLst>
                <a:ext uri="{FF2B5EF4-FFF2-40B4-BE49-F238E27FC236}">
                  <a16:creationId xmlns:a16="http://schemas.microsoft.com/office/drawing/2014/main" id="{EAC1983A-1EE2-32A4-37CF-004E99F702C0}"/>
                </a:ext>
              </a:extLst>
            </p:cNvPr>
            <p:cNvGrpSpPr/>
            <p:nvPr/>
          </p:nvGrpSpPr>
          <p:grpSpPr>
            <a:xfrm>
              <a:off x="6105124" y="4822304"/>
              <a:ext cx="609103" cy="496176"/>
              <a:chOff x="3376280" y="4687491"/>
              <a:chExt cx="1287352" cy="1048678"/>
            </a:xfrm>
          </p:grpSpPr>
          <p:pic>
            <p:nvPicPr>
              <p:cNvPr id="13" name="Graphic 12" descr="Table with solid fill">
                <a:extLst>
                  <a:ext uri="{FF2B5EF4-FFF2-40B4-BE49-F238E27FC236}">
                    <a16:creationId xmlns:a16="http://schemas.microsoft.com/office/drawing/2014/main" id="{CA0704FB-593B-8278-62CC-88B1AD70274D}"/>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3777460" y="4687491"/>
                <a:ext cx="463148" cy="463148"/>
              </a:xfrm>
              <a:prstGeom prst="rect">
                <a:avLst/>
              </a:prstGeom>
            </p:spPr>
          </p:pic>
          <p:pic>
            <p:nvPicPr>
              <p:cNvPr id="14" name="Graphic 13" descr="Table with solid fill">
                <a:extLst>
                  <a:ext uri="{FF2B5EF4-FFF2-40B4-BE49-F238E27FC236}">
                    <a16:creationId xmlns:a16="http://schemas.microsoft.com/office/drawing/2014/main" id="{7806D1FE-1B9C-A808-7EB5-3D2992571AB9}"/>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4200484" y="4980256"/>
                <a:ext cx="463148" cy="463148"/>
              </a:xfrm>
              <a:prstGeom prst="rect">
                <a:avLst/>
              </a:prstGeom>
            </p:spPr>
          </p:pic>
          <p:pic>
            <p:nvPicPr>
              <p:cNvPr id="15" name="Graphic 14" descr="Table with solid fill">
                <a:extLst>
                  <a:ext uri="{FF2B5EF4-FFF2-40B4-BE49-F238E27FC236}">
                    <a16:creationId xmlns:a16="http://schemas.microsoft.com/office/drawing/2014/main" id="{D3785C55-2B13-CA53-96D4-B2FE1CEE17A8}"/>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3376280" y="4972693"/>
                <a:ext cx="463148" cy="463148"/>
              </a:xfrm>
              <a:prstGeom prst="rect">
                <a:avLst/>
              </a:prstGeom>
            </p:spPr>
          </p:pic>
          <p:pic>
            <p:nvPicPr>
              <p:cNvPr id="16" name="Graphic 15" descr="Table with solid fill">
                <a:extLst>
                  <a:ext uri="{FF2B5EF4-FFF2-40B4-BE49-F238E27FC236}">
                    <a16:creationId xmlns:a16="http://schemas.microsoft.com/office/drawing/2014/main" id="{3E0BC2FE-2410-A15E-5906-F01F51EFF5D2}"/>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3551210" y="5273021"/>
                <a:ext cx="463148" cy="463148"/>
              </a:xfrm>
              <a:prstGeom prst="rect">
                <a:avLst/>
              </a:prstGeom>
            </p:spPr>
          </p:pic>
          <p:pic>
            <p:nvPicPr>
              <p:cNvPr id="19" name="Graphic 18" descr="Table with solid fill">
                <a:extLst>
                  <a:ext uri="{FF2B5EF4-FFF2-40B4-BE49-F238E27FC236}">
                    <a16:creationId xmlns:a16="http://schemas.microsoft.com/office/drawing/2014/main" id="{C0326152-C4D9-6B70-830A-6AFFEC880304}"/>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4010847" y="5273021"/>
                <a:ext cx="463148" cy="463148"/>
              </a:xfrm>
              <a:prstGeom prst="rect">
                <a:avLst/>
              </a:prstGeom>
            </p:spPr>
          </p:pic>
          <p:pic>
            <p:nvPicPr>
              <p:cNvPr id="27" name="Graphic 26" descr="Table with solid fill">
                <a:extLst>
                  <a:ext uri="{FF2B5EF4-FFF2-40B4-BE49-F238E27FC236}">
                    <a16:creationId xmlns:a16="http://schemas.microsoft.com/office/drawing/2014/main" id="{D631AF6C-CE80-8B7C-BF09-FEF8F5CC0B49}"/>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3787726" y="4980256"/>
                <a:ext cx="463148" cy="463148"/>
              </a:xfrm>
              <a:prstGeom prst="rect">
                <a:avLst/>
              </a:prstGeom>
            </p:spPr>
          </p:pic>
        </p:grpSp>
      </p:grpSp>
    </p:spTree>
    <p:extLst>
      <p:ext uri="{BB962C8B-B14F-4D97-AF65-F5344CB8AC3E}">
        <p14:creationId xmlns:p14="http://schemas.microsoft.com/office/powerpoint/2010/main" val="1235819912"/>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72CE47-D4C7-1C06-A34C-68C3216842A9}"/>
              </a:ext>
            </a:extLst>
          </p:cNvPr>
          <p:cNvSpPr>
            <a:spLocks noGrp="1"/>
          </p:cNvSpPr>
          <p:nvPr>
            <p:ph type="title"/>
          </p:nvPr>
        </p:nvSpPr>
        <p:spPr/>
        <p:txBody>
          <a:bodyPr/>
          <a:lstStyle/>
          <a:p>
            <a:r>
              <a:rPr lang="en-US" dirty="0"/>
              <a:t>Data engineering in Azure</a:t>
            </a:r>
          </a:p>
        </p:txBody>
      </p:sp>
      <p:grpSp>
        <p:nvGrpSpPr>
          <p:cNvPr id="3" name="Group 2" descr="A diagram showing an architecture for a data analytics solution on Azure.">
            <a:extLst>
              <a:ext uri="{FF2B5EF4-FFF2-40B4-BE49-F238E27FC236}">
                <a16:creationId xmlns:a16="http://schemas.microsoft.com/office/drawing/2014/main" id="{7860F868-9340-5A1C-7FA2-F966AF8CA9C1}"/>
              </a:ext>
            </a:extLst>
          </p:cNvPr>
          <p:cNvGrpSpPr/>
          <p:nvPr/>
        </p:nvGrpSpPr>
        <p:grpSpPr>
          <a:xfrm>
            <a:off x="639576" y="1159041"/>
            <a:ext cx="11092590" cy="4412471"/>
            <a:chOff x="639576" y="1159041"/>
            <a:chExt cx="11092590" cy="4412471"/>
          </a:xfrm>
        </p:grpSpPr>
        <p:grpSp>
          <p:nvGrpSpPr>
            <p:cNvPr id="126" name="Group 125" descr="A diagram of an application storing data in  different types of operational data store">
              <a:extLst>
                <a:ext uri="{FF2B5EF4-FFF2-40B4-BE49-F238E27FC236}">
                  <a16:creationId xmlns:a16="http://schemas.microsoft.com/office/drawing/2014/main" id="{AD83B66D-1C38-BBB9-B2EC-27346C5C2374}"/>
                </a:ext>
              </a:extLst>
            </p:cNvPr>
            <p:cNvGrpSpPr/>
            <p:nvPr/>
          </p:nvGrpSpPr>
          <p:grpSpPr>
            <a:xfrm>
              <a:off x="888836" y="1848275"/>
              <a:ext cx="1869918" cy="1866411"/>
              <a:chOff x="888836" y="1848275"/>
              <a:chExt cx="1869918" cy="1866411"/>
            </a:xfrm>
          </p:grpSpPr>
          <p:pic>
            <p:nvPicPr>
              <p:cNvPr id="5" name="Graphic 4" descr="Browser window with solid fill">
                <a:extLst>
                  <a:ext uri="{FF2B5EF4-FFF2-40B4-BE49-F238E27FC236}">
                    <a16:creationId xmlns:a16="http://schemas.microsoft.com/office/drawing/2014/main" id="{17DA1762-F91B-F15C-C4BC-DF671A65FE4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88836" y="2253286"/>
                <a:ext cx="830796" cy="830796"/>
              </a:xfrm>
              <a:prstGeom prst="rect">
                <a:avLst/>
              </a:prstGeom>
            </p:spPr>
          </p:pic>
          <p:pic>
            <p:nvPicPr>
              <p:cNvPr id="57" name="Graphic 56">
                <a:extLst>
                  <a:ext uri="{FF2B5EF4-FFF2-40B4-BE49-F238E27FC236}">
                    <a16:creationId xmlns:a16="http://schemas.microsoft.com/office/drawing/2014/main" id="{F733A829-8373-0D7E-68C6-76D5DA6DD9F9}"/>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2216405" y="2509970"/>
                <a:ext cx="523466" cy="523466"/>
              </a:xfrm>
              <a:prstGeom prst="rect">
                <a:avLst/>
              </a:prstGeom>
            </p:spPr>
          </p:pic>
          <p:pic>
            <p:nvPicPr>
              <p:cNvPr id="59" name="Graphic 58">
                <a:extLst>
                  <a:ext uri="{FF2B5EF4-FFF2-40B4-BE49-F238E27FC236}">
                    <a16:creationId xmlns:a16="http://schemas.microsoft.com/office/drawing/2014/main" id="{2F69496B-2698-97D3-935C-3ADED7B8830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2212581" y="1848275"/>
                <a:ext cx="523466" cy="523466"/>
              </a:xfrm>
              <a:prstGeom prst="rect">
                <a:avLst/>
              </a:prstGeom>
            </p:spPr>
          </p:pic>
          <p:pic>
            <p:nvPicPr>
              <p:cNvPr id="73" name="Graphic 72">
                <a:extLst>
                  <a:ext uri="{FF2B5EF4-FFF2-40B4-BE49-F238E27FC236}">
                    <a16:creationId xmlns:a16="http://schemas.microsoft.com/office/drawing/2014/main" id="{FBBD6682-565D-4ACD-AFE5-CA21BF1026F0}"/>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2235288" y="3191220"/>
                <a:ext cx="523466" cy="523466"/>
              </a:xfrm>
              <a:prstGeom prst="rect">
                <a:avLst/>
              </a:prstGeom>
            </p:spPr>
          </p:pic>
          <p:sp>
            <p:nvSpPr>
              <p:cNvPr id="90" name="Left Brace 89">
                <a:extLst>
                  <a:ext uri="{FF2B5EF4-FFF2-40B4-BE49-F238E27FC236}">
                    <a16:creationId xmlns:a16="http://schemas.microsoft.com/office/drawing/2014/main" id="{EE7DEB4E-DA7E-DB8E-FF9D-3263445FDE60}"/>
                  </a:ext>
                </a:extLst>
              </p:cNvPr>
              <p:cNvSpPr/>
              <p:nvPr/>
            </p:nvSpPr>
            <p:spPr>
              <a:xfrm>
                <a:off x="1785311" y="2253286"/>
                <a:ext cx="218767" cy="1192375"/>
              </a:xfrm>
              <a:prstGeom prst="leftBrace">
                <a:avLst>
                  <a:gd name="adj1" fmla="val 8333"/>
                  <a:gd name="adj2" fmla="val 32547"/>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cxnSp>
          <p:nvCxnSpPr>
            <p:cNvPr id="101" name="Straight Connector 100">
              <a:extLst>
                <a:ext uri="{FF2B5EF4-FFF2-40B4-BE49-F238E27FC236}">
                  <a16:creationId xmlns:a16="http://schemas.microsoft.com/office/drawing/2014/main" id="{F2BEC347-AF43-81D1-8BA9-E4656D9874A4}"/>
                </a:ext>
                <a:ext uri="{C183D7F6-B498-43B3-948B-1728B52AA6E4}">
                  <adec:decorative xmlns:adec="http://schemas.microsoft.com/office/drawing/2017/decorative" val="1"/>
                </a:ext>
              </a:extLst>
            </p:cNvPr>
            <p:cNvCxnSpPr/>
            <p:nvPr/>
          </p:nvCxnSpPr>
          <p:spPr>
            <a:xfrm>
              <a:off x="3012769" y="1776406"/>
              <a:ext cx="0" cy="3779297"/>
            </a:xfrm>
            <a:prstGeom prst="line">
              <a:avLst/>
            </a:prstGeom>
            <a:ln>
              <a:solidFill>
                <a:schemeClr val="accent2"/>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2" name="Straight Connector 101">
              <a:extLst>
                <a:ext uri="{FF2B5EF4-FFF2-40B4-BE49-F238E27FC236}">
                  <a16:creationId xmlns:a16="http://schemas.microsoft.com/office/drawing/2014/main" id="{B30B8B93-7C35-A71F-4FC2-A7ED76F13014}"/>
                </a:ext>
                <a:ext uri="{C183D7F6-B498-43B3-948B-1728B52AA6E4}">
                  <adec:decorative xmlns:adec="http://schemas.microsoft.com/office/drawing/2017/decorative" val="1"/>
                </a:ext>
              </a:extLst>
            </p:cNvPr>
            <p:cNvCxnSpPr/>
            <p:nvPr/>
          </p:nvCxnSpPr>
          <p:spPr>
            <a:xfrm>
              <a:off x="5265136" y="1792215"/>
              <a:ext cx="0" cy="3779297"/>
            </a:xfrm>
            <a:prstGeom prst="line">
              <a:avLst/>
            </a:prstGeom>
            <a:ln>
              <a:solidFill>
                <a:schemeClr val="accent2"/>
              </a:solidFill>
              <a:prstDash val="dash"/>
              <a:headEnd type="none"/>
              <a:tailEnd type="none"/>
            </a:ln>
          </p:spPr>
          <p:style>
            <a:lnRef idx="1">
              <a:schemeClr val="accent1"/>
            </a:lnRef>
            <a:fillRef idx="0">
              <a:schemeClr val="accent1"/>
            </a:fillRef>
            <a:effectRef idx="0">
              <a:schemeClr val="accent1"/>
            </a:effectRef>
            <a:fontRef idx="minor">
              <a:schemeClr val="tx1"/>
            </a:fontRef>
          </p:style>
        </p:cxnSp>
        <p:cxnSp>
          <p:nvCxnSpPr>
            <p:cNvPr id="103" name="Straight Connector 102">
              <a:extLst>
                <a:ext uri="{FF2B5EF4-FFF2-40B4-BE49-F238E27FC236}">
                  <a16:creationId xmlns:a16="http://schemas.microsoft.com/office/drawing/2014/main" id="{E85E91A2-1A2D-D956-B7B3-7C46F07FD678}"/>
                </a:ext>
                <a:ext uri="{C183D7F6-B498-43B3-948B-1728B52AA6E4}">
                  <adec:decorative xmlns:adec="http://schemas.microsoft.com/office/drawing/2017/decorative" val="1"/>
                </a:ext>
              </a:extLst>
            </p:cNvPr>
            <p:cNvCxnSpPr/>
            <p:nvPr/>
          </p:nvCxnSpPr>
          <p:spPr>
            <a:xfrm>
              <a:off x="8854720" y="1705757"/>
              <a:ext cx="0" cy="3779297"/>
            </a:xfrm>
            <a:prstGeom prst="line">
              <a:avLst/>
            </a:prstGeom>
            <a:ln>
              <a:solidFill>
                <a:schemeClr val="accent2"/>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4" name="TextBox 103">
              <a:extLst>
                <a:ext uri="{FF2B5EF4-FFF2-40B4-BE49-F238E27FC236}">
                  <a16:creationId xmlns:a16="http://schemas.microsoft.com/office/drawing/2014/main" id="{F1675578-7B42-11EF-60E2-865D183E5FFE}"/>
                </a:ext>
              </a:extLst>
            </p:cNvPr>
            <p:cNvSpPr txBox="1"/>
            <p:nvPr/>
          </p:nvSpPr>
          <p:spPr>
            <a:xfrm>
              <a:off x="639576" y="1167410"/>
              <a:ext cx="2296118" cy="544765"/>
            </a:xfrm>
            <a:prstGeom prst="rect">
              <a:avLst/>
            </a:prstGeom>
            <a:noFill/>
          </p:spPr>
          <p:txBody>
            <a:bodyPr wrap="squar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Operational data</a:t>
              </a:r>
            </a:p>
          </p:txBody>
        </p:sp>
        <p:sp>
          <p:nvSpPr>
            <p:cNvPr id="105" name="TextBox 104">
              <a:extLst>
                <a:ext uri="{FF2B5EF4-FFF2-40B4-BE49-F238E27FC236}">
                  <a16:creationId xmlns:a16="http://schemas.microsoft.com/office/drawing/2014/main" id="{484AE237-DB4E-9F79-B366-22F9D40F14CB}"/>
                </a:ext>
              </a:extLst>
            </p:cNvPr>
            <p:cNvSpPr txBox="1"/>
            <p:nvPr/>
          </p:nvSpPr>
          <p:spPr>
            <a:xfrm>
              <a:off x="2890147" y="1167410"/>
              <a:ext cx="2558267" cy="544765"/>
            </a:xfrm>
            <a:prstGeom prst="rect">
              <a:avLst/>
            </a:prstGeom>
            <a:noFill/>
          </p:spPr>
          <p:txBody>
            <a:bodyPr wrap="square" lIns="182880" tIns="146304" rIns="182880" bIns="146304" rtlCol="0">
              <a:spAutoFit/>
            </a:bodyPr>
            <a:lstStyle/>
            <a:p>
              <a:pPr>
                <a:lnSpc>
                  <a:spcPct val="90000"/>
                </a:lnSpc>
                <a:spcAft>
                  <a:spcPts val="600"/>
                </a:spcAft>
              </a:pPr>
              <a:r>
                <a:rPr lang="en-US" sz="1800" dirty="0">
                  <a:gradFill>
                    <a:gsLst>
                      <a:gs pos="2917">
                        <a:schemeClr val="tx1"/>
                      </a:gs>
                      <a:gs pos="30000">
                        <a:schemeClr val="tx1"/>
                      </a:gs>
                    </a:gsLst>
                    <a:lin ang="5400000" scaled="0"/>
                  </a:gradFill>
                </a:rPr>
                <a:t>Data ingestion / ETL</a:t>
              </a:r>
            </a:p>
          </p:txBody>
        </p:sp>
        <p:sp>
          <p:nvSpPr>
            <p:cNvPr id="106" name="TextBox 105">
              <a:extLst>
                <a:ext uri="{FF2B5EF4-FFF2-40B4-BE49-F238E27FC236}">
                  <a16:creationId xmlns:a16="http://schemas.microsoft.com/office/drawing/2014/main" id="{495B0C7F-BCC8-1098-9499-315F9BD0782F}"/>
                </a:ext>
              </a:extLst>
            </p:cNvPr>
            <p:cNvSpPr txBox="1"/>
            <p:nvPr/>
          </p:nvSpPr>
          <p:spPr>
            <a:xfrm>
              <a:off x="5402866" y="1161561"/>
              <a:ext cx="3451854" cy="794064"/>
            </a:xfrm>
            <a:prstGeom prst="rect">
              <a:avLst/>
            </a:prstGeom>
            <a:noFill/>
          </p:spPr>
          <p:txBody>
            <a:bodyPr wrap="square" lIns="182880" tIns="146304" rIns="182880" bIns="146304" rtlCol="0">
              <a:spAutoFit/>
            </a:bodyPr>
            <a:lstStyle/>
            <a:p>
              <a:pPr algn="ctr">
                <a:lnSpc>
                  <a:spcPct val="90000"/>
                </a:lnSpc>
                <a:spcAft>
                  <a:spcPts val="600"/>
                </a:spcAft>
              </a:pPr>
              <a:r>
                <a:rPr lang="en-US" sz="1800" dirty="0">
                  <a:gradFill>
                    <a:gsLst>
                      <a:gs pos="2917">
                        <a:schemeClr val="tx1"/>
                      </a:gs>
                      <a:gs pos="30000">
                        <a:schemeClr val="tx1"/>
                      </a:gs>
                    </a:gsLst>
                    <a:lin ang="5400000" scaled="0"/>
                  </a:gradFill>
                </a:rPr>
                <a:t>Analytical data storage and processing</a:t>
              </a:r>
            </a:p>
          </p:txBody>
        </p:sp>
        <p:sp>
          <p:nvSpPr>
            <p:cNvPr id="107" name="TextBox 106">
              <a:extLst>
                <a:ext uri="{FF2B5EF4-FFF2-40B4-BE49-F238E27FC236}">
                  <a16:creationId xmlns:a16="http://schemas.microsoft.com/office/drawing/2014/main" id="{C7BB44BB-1A0B-8EEA-D067-F0E847A58191}"/>
                </a:ext>
              </a:extLst>
            </p:cNvPr>
            <p:cNvSpPr txBox="1"/>
            <p:nvPr/>
          </p:nvSpPr>
          <p:spPr>
            <a:xfrm>
              <a:off x="8757464" y="1159041"/>
              <a:ext cx="2974702" cy="794064"/>
            </a:xfrm>
            <a:prstGeom prst="rect">
              <a:avLst/>
            </a:prstGeom>
            <a:noFill/>
          </p:spPr>
          <p:txBody>
            <a:bodyPr wrap="square" lIns="182880" tIns="146304" rIns="182880" bIns="146304" rtlCol="0">
              <a:spAutoFit/>
            </a:bodyPr>
            <a:lstStyle/>
            <a:p>
              <a:pPr algn="ctr">
                <a:lnSpc>
                  <a:spcPct val="90000"/>
                </a:lnSpc>
                <a:spcAft>
                  <a:spcPts val="600"/>
                </a:spcAft>
              </a:pPr>
              <a:r>
                <a:rPr lang="en-US" sz="1800" dirty="0">
                  <a:gradFill>
                    <a:gsLst>
                      <a:gs pos="2917">
                        <a:schemeClr val="tx1"/>
                      </a:gs>
                      <a:gs pos="30000">
                        <a:schemeClr val="tx1"/>
                      </a:gs>
                    </a:gsLst>
                    <a:lin ang="5400000" scaled="0"/>
                  </a:gradFill>
                </a:rPr>
                <a:t>Data modeling and visualization</a:t>
              </a:r>
            </a:p>
          </p:txBody>
        </p:sp>
        <p:grpSp>
          <p:nvGrpSpPr>
            <p:cNvPr id="130" name="Group 129" descr="Azure Databricks">
              <a:extLst>
                <a:ext uri="{FF2B5EF4-FFF2-40B4-BE49-F238E27FC236}">
                  <a16:creationId xmlns:a16="http://schemas.microsoft.com/office/drawing/2014/main" id="{C7D99D91-D9F0-29AF-2EE8-09AB805BE911}"/>
                </a:ext>
              </a:extLst>
            </p:cNvPr>
            <p:cNvGrpSpPr/>
            <p:nvPr/>
          </p:nvGrpSpPr>
          <p:grpSpPr>
            <a:xfrm>
              <a:off x="6238898" y="4924396"/>
              <a:ext cx="1878254" cy="523466"/>
              <a:chOff x="6333930" y="4793960"/>
              <a:chExt cx="1878254" cy="523466"/>
            </a:xfrm>
          </p:grpSpPr>
          <p:pic>
            <p:nvPicPr>
              <p:cNvPr id="47" name="Graphic 46">
                <a:extLst>
                  <a:ext uri="{FF2B5EF4-FFF2-40B4-BE49-F238E27FC236}">
                    <a16:creationId xmlns:a16="http://schemas.microsoft.com/office/drawing/2014/main" id="{52088D55-56FE-3ECE-6091-21798FF21EF2}"/>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6333930" y="4793960"/>
                <a:ext cx="523466" cy="523466"/>
              </a:xfrm>
              <a:prstGeom prst="rect">
                <a:avLst/>
              </a:prstGeom>
            </p:spPr>
          </p:pic>
          <p:sp>
            <p:nvSpPr>
              <p:cNvPr id="113" name="TextBox 112">
                <a:extLst>
                  <a:ext uri="{FF2B5EF4-FFF2-40B4-BE49-F238E27FC236}">
                    <a16:creationId xmlns:a16="http://schemas.microsoft.com/office/drawing/2014/main" id="{CA458B06-861D-06CB-D593-DF70C6F6A50B}"/>
                  </a:ext>
                </a:extLst>
              </p:cNvPr>
              <p:cNvSpPr txBox="1"/>
              <p:nvPr/>
            </p:nvSpPr>
            <p:spPr>
              <a:xfrm>
                <a:off x="6877651" y="4871005"/>
                <a:ext cx="1334533" cy="193899"/>
              </a:xfrm>
              <a:prstGeom prst="rect">
                <a:avLst/>
              </a:prstGeom>
              <a:solidFill>
                <a:schemeClr val="bg1"/>
              </a:solidFill>
            </p:spPr>
            <p:txBody>
              <a:bodyPr wrap="none" lIns="0" tIns="0" rIns="0" bIns="0" rtlCol="0">
                <a:spAutoFit/>
              </a:bodyPr>
              <a:lstStyle/>
              <a:p>
                <a:pPr>
                  <a:lnSpc>
                    <a:spcPct val="90000"/>
                  </a:lnSpc>
                  <a:spcAft>
                    <a:spcPts val="600"/>
                  </a:spcAft>
                </a:pPr>
                <a:r>
                  <a:rPr lang="en-US" sz="1400" i="1" dirty="0">
                    <a:gradFill>
                      <a:gsLst>
                        <a:gs pos="2917">
                          <a:schemeClr val="tx1"/>
                        </a:gs>
                        <a:gs pos="30000">
                          <a:schemeClr val="tx1"/>
                        </a:gs>
                      </a:gsLst>
                      <a:lin ang="5400000" scaled="0"/>
                    </a:gradFill>
                  </a:rPr>
                  <a:t>Azure Databricks</a:t>
                </a:r>
              </a:p>
            </p:txBody>
          </p:sp>
        </p:grpSp>
        <p:sp>
          <p:nvSpPr>
            <p:cNvPr id="118" name="TextBox 117">
              <a:extLst>
                <a:ext uri="{FF2B5EF4-FFF2-40B4-BE49-F238E27FC236}">
                  <a16:creationId xmlns:a16="http://schemas.microsoft.com/office/drawing/2014/main" id="{51896B65-5D02-8756-BEFC-23DEF9063A17}"/>
                </a:ext>
              </a:extLst>
            </p:cNvPr>
            <p:cNvSpPr txBox="1"/>
            <p:nvPr/>
          </p:nvSpPr>
          <p:spPr>
            <a:xfrm>
              <a:off x="9550228" y="2065666"/>
              <a:ext cx="1490473" cy="193899"/>
            </a:xfrm>
            <a:prstGeom prst="rect">
              <a:avLst/>
            </a:prstGeom>
            <a:solidFill>
              <a:schemeClr val="bg1"/>
            </a:solidFill>
          </p:spPr>
          <p:txBody>
            <a:bodyPr wrap="none" lIns="0" tIns="0" rIns="0" bIns="0" rtlCol="0">
              <a:spAutoFit/>
            </a:bodyPr>
            <a:lstStyle/>
            <a:p>
              <a:pPr>
                <a:lnSpc>
                  <a:spcPct val="90000"/>
                </a:lnSpc>
                <a:spcAft>
                  <a:spcPts val="600"/>
                </a:spcAft>
              </a:pPr>
              <a:r>
                <a:rPr lang="en-US" sz="1400" i="1" dirty="0">
                  <a:gradFill>
                    <a:gsLst>
                      <a:gs pos="2917">
                        <a:schemeClr val="tx1"/>
                      </a:gs>
                      <a:gs pos="30000">
                        <a:schemeClr val="tx1"/>
                      </a:gs>
                    </a:gsLst>
                    <a:lin ang="5400000" scaled="0"/>
                  </a:gradFill>
                </a:rPr>
                <a:t>Microsoft Power BI</a:t>
              </a:r>
            </a:p>
          </p:txBody>
        </p:sp>
        <p:cxnSp>
          <p:nvCxnSpPr>
            <p:cNvPr id="109" name="Straight Arrow Connector 108">
              <a:extLst>
                <a:ext uri="{FF2B5EF4-FFF2-40B4-BE49-F238E27FC236}">
                  <a16:creationId xmlns:a16="http://schemas.microsoft.com/office/drawing/2014/main" id="{24BE023E-DECC-93CD-4823-23D39F152DDE}"/>
                </a:ext>
                <a:ext uri="{C183D7F6-B498-43B3-948B-1728B52AA6E4}">
                  <adec:decorative xmlns:adec="http://schemas.microsoft.com/office/drawing/2017/decorative" val="1"/>
                </a:ext>
              </a:extLst>
            </p:cNvPr>
            <p:cNvCxnSpPr>
              <a:cxnSpLocks/>
              <a:stCxn id="17" idx="3"/>
              <a:endCxn id="10" idx="1"/>
            </p:cNvCxnSpPr>
            <p:nvPr/>
          </p:nvCxnSpPr>
          <p:spPr>
            <a:xfrm>
              <a:off x="1616014" y="4536952"/>
              <a:ext cx="614285" cy="3604"/>
            </a:xfrm>
            <a:prstGeom prst="straightConnector1">
              <a:avLst/>
            </a:prstGeom>
            <a:ln w="19050">
              <a:solidFill>
                <a:schemeClr val="tx1"/>
              </a:solidFill>
              <a:prstDash val="dashDot"/>
              <a:headEnd type="none"/>
              <a:tailEnd type="triangle"/>
            </a:ln>
          </p:spPr>
          <p:style>
            <a:lnRef idx="1">
              <a:schemeClr val="accent1"/>
            </a:lnRef>
            <a:fillRef idx="0">
              <a:schemeClr val="accent1"/>
            </a:fillRef>
            <a:effectRef idx="0">
              <a:schemeClr val="accent1"/>
            </a:effectRef>
            <a:fontRef idx="minor">
              <a:schemeClr val="tx1"/>
            </a:fontRef>
          </p:style>
        </p:cxnSp>
        <p:grpSp>
          <p:nvGrpSpPr>
            <p:cNvPr id="134" name="Group 133" descr="Azure Stream Analytics">
              <a:extLst>
                <a:ext uri="{FF2B5EF4-FFF2-40B4-BE49-F238E27FC236}">
                  <a16:creationId xmlns:a16="http://schemas.microsoft.com/office/drawing/2014/main" id="{23BF6878-A0F5-B217-C044-18D03DC7B297}"/>
                </a:ext>
              </a:extLst>
            </p:cNvPr>
            <p:cNvGrpSpPr/>
            <p:nvPr/>
          </p:nvGrpSpPr>
          <p:grpSpPr>
            <a:xfrm>
              <a:off x="3221777" y="4298602"/>
              <a:ext cx="2389845" cy="523466"/>
              <a:chOff x="3206494" y="5024761"/>
              <a:chExt cx="2389845" cy="523466"/>
            </a:xfrm>
          </p:grpSpPr>
          <p:pic>
            <p:nvPicPr>
              <p:cNvPr id="49" name="Graphic 48">
                <a:extLst>
                  <a:ext uri="{FF2B5EF4-FFF2-40B4-BE49-F238E27FC236}">
                    <a16:creationId xmlns:a16="http://schemas.microsoft.com/office/drawing/2014/main" id="{FA8F595D-3725-1D25-1ADF-6E387184110B}"/>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206494" y="5024761"/>
                <a:ext cx="523466" cy="523466"/>
              </a:xfrm>
              <a:prstGeom prst="rect">
                <a:avLst/>
              </a:prstGeom>
            </p:spPr>
          </p:pic>
          <p:sp>
            <p:nvSpPr>
              <p:cNvPr id="117" name="TextBox 116">
                <a:extLst>
                  <a:ext uri="{FF2B5EF4-FFF2-40B4-BE49-F238E27FC236}">
                    <a16:creationId xmlns:a16="http://schemas.microsoft.com/office/drawing/2014/main" id="{C0A12E95-611D-A195-48CC-8208A433EC63}"/>
                  </a:ext>
                </a:extLst>
              </p:cNvPr>
              <p:cNvSpPr txBox="1"/>
              <p:nvPr/>
            </p:nvSpPr>
            <p:spPr>
              <a:xfrm>
                <a:off x="3790139" y="5241071"/>
                <a:ext cx="1806200" cy="193899"/>
              </a:xfrm>
              <a:prstGeom prst="rect">
                <a:avLst/>
              </a:prstGeom>
              <a:solidFill>
                <a:schemeClr val="bg1"/>
              </a:solidFill>
            </p:spPr>
            <p:txBody>
              <a:bodyPr wrap="none" lIns="0" tIns="0" rIns="0" bIns="0" rtlCol="0">
                <a:spAutoFit/>
              </a:bodyPr>
              <a:lstStyle/>
              <a:p>
                <a:pPr>
                  <a:lnSpc>
                    <a:spcPct val="90000"/>
                  </a:lnSpc>
                  <a:spcAft>
                    <a:spcPts val="600"/>
                  </a:spcAft>
                </a:pPr>
                <a:r>
                  <a:rPr lang="en-US" sz="1400" i="1" dirty="0">
                    <a:gradFill>
                      <a:gsLst>
                        <a:gs pos="2917">
                          <a:schemeClr val="tx1"/>
                        </a:gs>
                        <a:gs pos="30000">
                          <a:schemeClr val="tx1"/>
                        </a:gs>
                      </a:gsLst>
                      <a:lin ang="5400000" scaled="0"/>
                    </a:gradFill>
                  </a:rPr>
                  <a:t>Azure Stream Analytics</a:t>
                </a:r>
              </a:p>
            </p:txBody>
          </p:sp>
        </p:grpSp>
        <p:sp>
          <p:nvSpPr>
            <p:cNvPr id="111" name="TextBox 110">
              <a:extLst>
                <a:ext uri="{FF2B5EF4-FFF2-40B4-BE49-F238E27FC236}">
                  <a16:creationId xmlns:a16="http://schemas.microsoft.com/office/drawing/2014/main" id="{949DA0B9-98F0-B269-2D14-3B8A48052859}"/>
                </a:ext>
              </a:extLst>
            </p:cNvPr>
            <p:cNvSpPr txBox="1"/>
            <p:nvPr/>
          </p:nvSpPr>
          <p:spPr>
            <a:xfrm>
              <a:off x="4461974" y="2036365"/>
              <a:ext cx="1903213" cy="193899"/>
            </a:xfrm>
            <a:prstGeom prst="rect">
              <a:avLst/>
            </a:prstGeom>
            <a:solidFill>
              <a:schemeClr val="bg1"/>
            </a:solidFill>
          </p:spPr>
          <p:txBody>
            <a:bodyPr wrap="none" lIns="0" tIns="0" rIns="0" bIns="0" rtlCol="0">
              <a:spAutoFit/>
            </a:bodyPr>
            <a:lstStyle/>
            <a:p>
              <a:pPr>
                <a:lnSpc>
                  <a:spcPct val="90000"/>
                </a:lnSpc>
                <a:spcAft>
                  <a:spcPts val="600"/>
                </a:spcAft>
              </a:pPr>
              <a:r>
                <a:rPr lang="en-US" sz="1400" i="1" dirty="0">
                  <a:gradFill>
                    <a:gsLst>
                      <a:gs pos="2917">
                        <a:schemeClr val="tx1"/>
                      </a:gs>
                      <a:gs pos="30000">
                        <a:schemeClr val="tx1"/>
                      </a:gs>
                    </a:gsLst>
                    <a:lin ang="5400000" scaled="0"/>
                  </a:gradFill>
                </a:rPr>
                <a:t>Azure Synapse Analytics</a:t>
              </a:r>
            </a:p>
          </p:txBody>
        </p:sp>
        <p:pic>
          <p:nvPicPr>
            <p:cNvPr id="67" name="Graphic 66">
              <a:extLst>
                <a:ext uri="{FF2B5EF4-FFF2-40B4-BE49-F238E27FC236}">
                  <a16:creationId xmlns:a16="http://schemas.microsoft.com/office/drawing/2014/main" id="{B935F3D5-6C7E-A5CD-9828-2D63959BDCEB}"/>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6403051" y="2461757"/>
              <a:ext cx="261734" cy="261734"/>
            </a:xfrm>
            <a:prstGeom prst="rect">
              <a:avLst/>
            </a:prstGeom>
          </p:spPr>
        </p:pic>
        <p:pic>
          <p:nvPicPr>
            <p:cNvPr id="69" name="Graphic 68" descr="Gears with solid fill">
              <a:extLst>
                <a:ext uri="{FF2B5EF4-FFF2-40B4-BE49-F238E27FC236}">
                  <a16:creationId xmlns:a16="http://schemas.microsoft.com/office/drawing/2014/main" id="{C6F7F246-B422-7457-FD0E-786169804188}"/>
                </a:ext>
              </a:extLst>
            </p:cNvPr>
            <p:cNvPicPr>
              <a:picLocks noChangeAspect="1"/>
            </p:cNvPicPr>
            <p:nvPr/>
          </p:nvPicPr>
          <p:blipFill>
            <a:blip r:embed="rId15">
              <a:extLst>
                <a:ext uri="{96DAC541-7B7A-43D3-8B79-37D633B846F1}">
                  <asvg:svgBlip xmlns:asvg="http://schemas.microsoft.com/office/drawing/2016/SVG/main" r:embed="rId16"/>
                </a:ext>
              </a:extLst>
            </a:blip>
            <a:stretch>
              <a:fillRect/>
            </a:stretch>
          </p:blipFill>
          <p:spPr>
            <a:xfrm>
              <a:off x="6680668" y="2452500"/>
              <a:ext cx="316813" cy="316813"/>
            </a:xfrm>
            <a:prstGeom prst="rect">
              <a:avLst/>
            </a:prstGeom>
          </p:spPr>
        </p:pic>
        <p:pic>
          <p:nvPicPr>
            <p:cNvPr id="71" name="Graphic 70">
              <a:extLst>
                <a:ext uri="{FF2B5EF4-FFF2-40B4-BE49-F238E27FC236}">
                  <a16:creationId xmlns:a16="http://schemas.microsoft.com/office/drawing/2014/main" id="{8E280CD1-B78C-90E1-39AE-F960F87442E5}"/>
                </a:ext>
              </a:extLst>
            </p:cNvPr>
            <p:cNvPicPr>
              <a:picLocks noChangeAspect="1"/>
            </p:cNvPicPr>
            <p:nvPr/>
          </p:nvPicPr>
          <p:blipFill>
            <a:blip r:embed="rId17">
              <a:extLst>
                <a:ext uri="{96DAC541-7B7A-43D3-8B79-37D633B846F1}">
                  <asvg:svgBlip xmlns:asvg="http://schemas.microsoft.com/office/drawing/2016/SVG/main" r:embed="rId18"/>
                </a:ext>
              </a:extLst>
            </a:blip>
            <a:stretch>
              <a:fillRect/>
            </a:stretch>
          </p:blipFill>
          <p:spPr>
            <a:xfrm>
              <a:off x="7042976" y="2494526"/>
              <a:ext cx="228965" cy="228965"/>
            </a:xfrm>
            <a:prstGeom prst="rect">
              <a:avLst/>
            </a:prstGeom>
          </p:spPr>
        </p:pic>
        <p:sp>
          <p:nvSpPr>
            <p:cNvPr id="74" name="Left Brace 73">
              <a:extLst>
                <a:ext uri="{FF2B5EF4-FFF2-40B4-BE49-F238E27FC236}">
                  <a16:creationId xmlns:a16="http://schemas.microsoft.com/office/drawing/2014/main" id="{0B87F17B-EDD2-A68F-6A02-59C7616614CE}"/>
                </a:ext>
              </a:extLst>
            </p:cNvPr>
            <p:cNvSpPr/>
            <p:nvPr/>
          </p:nvSpPr>
          <p:spPr>
            <a:xfrm rot="5400000">
              <a:off x="6707709" y="2583586"/>
              <a:ext cx="272499" cy="712872"/>
            </a:xfrm>
            <a:prstGeom prst="leftBrace">
              <a:avLst/>
            </a:prstGeom>
            <a:ln w="12700">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nvGrpSpPr>
            <p:cNvPr id="82" name="Group 81">
              <a:extLst>
                <a:ext uri="{FF2B5EF4-FFF2-40B4-BE49-F238E27FC236}">
                  <a16:creationId xmlns:a16="http://schemas.microsoft.com/office/drawing/2014/main" id="{01664FDB-9F5E-38E8-A342-63DF080B69BB}"/>
                </a:ext>
              </a:extLst>
            </p:cNvPr>
            <p:cNvGrpSpPr/>
            <p:nvPr/>
          </p:nvGrpSpPr>
          <p:grpSpPr>
            <a:xfrm>
              <a:off x="4885533" y="2937163"/>
              <a:ext cx="756703" cy="244213"/>
              <a:chOff x="5305637" y="2280613"/>
              <a:chExt cx="756703" cy="244213"/>
            </a:xfrm>
          </p:grpSpPr>
          <p:sp>
            <p:nvSpPr>
              <p:cNvPr id="78" name="Arrow: Right 77">
                <a:extLst>
                  <a:ext uri="{FF2B5EF4-FFF2-40B4-BE49-F238E27FC236}">
                    <a16:creationId xmlns:a16="http://schemas.microsoft.com/office/drawing/2014/main" id="{1DDFA49B-5C68-CDCD-A5F0-6432D34486D1}"/>
                  </a:ext>
                </a:extLst>
              </p:cNvPr>
              <p:cNvSpPr/>
              <p:nvPr/>
            </p:nvSpPr>
            <p:spPr bwMode="auto">
              <a:xfrm>
                <a:off x="5305637" y="2280613"/>
                <a:ext cx="756703" cy="244213"/>
              </a:xfrm>
              <a:prstGeom prst="rightArrow">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79" name="Rectangle: Rounded Corners 78">
                <a:extLst>
                  <a:ext uri="{FF2B5EF4-FFF2-40B4-BE49-F238E27FC236}">
                    <a16:creationId xmlns:a16="http://schemas.microsoft.com/office/drawing/2014/main" id="{5BAEB575-2A5D-C71B-BA8A-5F17190C4945}"/>
                  </a:ext>
                </a:extLst>
              </p:cNvPr>
              <p:cNvSpPr/>
              <p:nvPr/>
            </p:nvSpPr>
            <p:spPr bwMode="auto">
              <a:xfrm>
                <a:off x="5338232" y="2359856"/>
                <a:ext cx="138706" cy="85727"/>
              </a:xfrm>
              <a:prstGeom prst="round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0" name="Rectangle: Rounded Corners 79">
                <a:extLst>
                  <a:ext uri="{FF2B5EF4-FFF2-40B4-BE49-F238E27FC236}">
                    <a16:creationId xmlns:a16="http://schemas.microsoft.com/office/drawing/2014/main" id="{67BDA3DF-C58E-806E-8D70-6B75FBE269E8}"/>
                  </a:ext>
                </a:extLst>
              </p:cNvPr>
              <p:cNvSpPr/>
              <p:nvPr/>
            </p:nvSpPr>
            <p:spPr bwMode="auto">
              <a:xfrm>
                <a:off x="5514961" y="2359856"/>
                <a:ext cx="138706" cy="85727"/>
              </a:xfrm>
              <a:prstGeom prst="round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81" name="Rectangle: Rounded Corners 80">
                <a:extLst>
                  <a:ext uri="{FF2B5EF4-FFF2-40B4-BE49-F238E27FC236}">
                    <a16:creationId xmlns:a16="http://schemas.microsoft.com/office/drawing/2014/main" id="{EC6CFA53-BE82-26ED-F431-D0DE565E9887}"/>
                  </a:ext>
                </a:extLst>
              </p:cNvPr>
              <p:cNvSpPr/>
              <p:nvPr/>
            </p:nvSpPr>
            <p:spPr bwMode="auto">
              <a:xfrm>
                <a:off x="5691690" y="2359856"/>
                <a:ext cx="138706" cy="85727"/>
              </a:xfrm>
              <a:prstGeom prst="round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grpSp>
        <p:sp>
          <p:nvSpPr>
            <p:cNvPr id="75" name="Rectangle 74">
              <a:extLst>
                <a:ext uri="{FF2B5EF4-FFF2-40B4-BE49-F238E27FC236}">
                  <a16:creationId xmlns:a16="http://schemas.microsoft.com/office/drawing/2014/main" id="{CCBB103C-BBF0-F4BC-61B0-9CC59C650BDE}"/>
                </a:ext>
              </a:extLst>
            </p:cNvPr>
            <p:cNvSpPr/>
            <p:nvPr/>
          </p:nvSpPr>
          <p:spPr bwMode="auto">
            <a:xfrm>
              <a:off x="4001366" y="2389705"/>
              <a:ext cx="4499403" cy="1804548"/>
            </a:xfrm>
            <a:prstGeom prst="rect">
              <a:avLst/>
            </a:prstGeom>
            <a:noFill/>
            <a:ln>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51" name="Graphic 50">
              <a:extLst>
                <a:ext uri="{FF2B5EF4-FFF2-40B4-BE49-F238E27FC236}">
                  <a16:creationId xmlns:a16="http://schemas.microsoft.com/office/drawing/2014/main" id="{483A484F-6B34-C53F-1210-9C38ACCDF11C}"/>
                </a:ext>
              </a:extLst>
            </p:cNvPr>
            <p:cNvPicPr>
              <a:picLocks noChangeAspect="1"/>
            </p:cNvPicPr>
            <p:nvPr/>
          </p:nvPicPr>
          <p:blipFill>
            <a:blip r:embed="rId19">
              <a:extLst>
                <a:ext uri="{96DAC541-7B7A-43D3-8B79-37D633B846F1}">
                  <asvg:svgBlip xmlns:asvg="http://schemas.microsoft.com/office/drawing/2016/SVG/main" r:embed="rId20"/>
                </a:ext>
              </a:extLst>
            </a:blip>
            <a:stretch>
              <a:fillRect/>
            </a:stretch>
          </p:blipFill>
          <p:spPr>
            <a:xfrm>
              <a:off x="3761730" y="1763728"/>
              <a:ext cx="680195" cy="680195"/>
            </a:xfrm>
            <a:prstGeom prst="rect">
              <a:avLst/>
            </a:prstGeom>
          </p:spPr>
        </p:pic>
        <p:grpSp>
          <p:nvGrpSpPr>
            <p:cNvPr id="131" name="Group 130" descr="Azure Data Lake Storage Gen2">
              <a:extLst>
                <a:ext uri="{FF2B5EF4-FFF2-40B4-BE49-F238E27FC236}">
                  <a16:creationId xmlns:a16="http://schemas.microsoft.com/office/drawing/2014/main" id="{E77DD38E-E2AC-3CF5-735C-A64A338F2313}"/>
                </a:ext>
              </a:extLst>
            </p:cNvPr>
            <p:cNvGrpSpPr/>
            <p:nvPr/>
          </p:nvGrpSpPr>
          <p:grpSpPr>
            <a:xfrm>
              <a:off x="5895986" y="3843622"/>
              <a:ext cx="2404184" cy="723765"/>
              <a:chOff x="5895986" y="3843622"/>
              <a:chExt cx="2404184" cy="723765"/>
            </a:xfrm>
          </p:grpSpPr>
          <p:sp>
            <p:nvSpPr>
              <p:cNvPr id="112" name="TextBox 111">
                <a:extLst>
                  <a:ext uri="{FF2B5EF4-FFF2-40B4-BE49-F238E27FC236}">
                    <a16:creationId xmlns:a16="http://schemas.microsoft.com/office/drawing/2014/main" id="{BC98866D-5257-0A17-5956-B5E263DF1CE5}"/>
                  </a:ext>
                </a:extLst>
              </p:cNvPr>
              <p:cNvSpPr txBox="1"/>
              <p:nvPr/>
            </p:nvSpPr>
            <p:spPr>
              <a:xfrm>
                <a:off x="5895986" y="4373488"/>
                <a:ext cx="2404184" cy="193899"/>
              </a:xfrm>
              <a:prstGeom prst="rect">
                <a:avLst/>
              </a:prstGeom>
              <a:solidFill>
                <a:schemeClr val="bg1"/>
              </a:solidFill>
            </p:spPr>
            <p:txBody>
              <a:bodyPr wrap="none" lIns="0" tIns="0" rIns="0" bIns="0" rtlCol="0">
                <a:spAutoFit/>
              </a:bodyPr>
              <a:lstStyle/>
              <a:p>
                <a:pPr>
                  <a:lnSpc>
                    <a:spcPct val="90000"/>
                  </a:lnSpc>
                  <a:spcAft>
                    <a:spcPts val="600"/>
                  </a:spcAft>
                </a:pPr>
                <a:r>
                  <a:rPr lang="en-US" sz="1400" i="1" dirty="0">
                    <a:gradFill>
                      <a:gsLst>
                        <a:gs pos="2917">
                          <a:schemeClr val="tx1"/>
                        </a:gs>
                        <a:gs pos="30000">
                          <a:schemeClr val="tx1"/>
                        </a:gs>
                      </a:gsLst>
                      <a:lin ang="5400000" scaled="0"/>
                    </a:gradFill>
                  </a:rPr>
                  <a:t>Azure Data Lake Storage Gen2</a:t>
                </a:r>
              </a:p>
            </p:txBody>
          </p:sp>
          <p:pic>
            <p:nvPicPr>
              <p:cNvPr id="61" name="Graphic 60">
                <a:extLst>
                  <a:ext uri="{FF2B5EF4-FFF2-40B4-BE49-F238E27FC236}">
                    <a16:creationId xmlns:a16="http://schemas.microsoft.com/office/drawing/2014/main" id="{D69246E1-1110-9FBE-FCAA-575CB7E04587}"/>
                  </a:ext>
                </a:extLst>
              </p:cNvPr>
              <p:cNvPicPr>
                <a:picLocks noChangeAspect="1"/>
              </p:cNvPicPr>
              <p:nvPr/>
            </p:nvPicPr>
            <p:blipFill>
              <a:blip r:embed="rId21">
                <a:extLst>
                  <a:ext uri="{96DAC541-7B7A-43D3-8B79-37D633B846F1}">
                    <asvg:svgBlip xmlns:asvg="http://schemas.microsoft.com/office/drawing/2016/SVG/main" r:embed="rId22"/>
                  </a:ext>
                </a:extLst>
              </a:blip>
              <a:stretch>
                <a:fillRect/>
              </a:stretch>
            </p:blipFill>
            <p:spPr>
              <a:xfrm>
                <a:off x="6220855" y="3843622"/>
                <a:ext cx="582693" cy="582693"/>
              </a:xfrm>
              <a:prstGeom prst="rect">
                <a:avLst/>
              </a:prstGeom>
            </p:spPr>
          </p:pic>
        </p:grpSp>
        <p:sp>
          <p:nvSpPr>
            <p:cNvPr id="121" name="Arrow: Right 120">
              <a:extLst>
                <a:ext uri="{FF2B5EF4-FFF2-40B4-BE49-F238E27FC236}">
                  <a16:creationId xmlns:a16="http://schemas.microsoft.com/office/drawing/2014/main" id="{77ADDEE3-6041-ED0D-253C-953F57F6CCC9}"/>
                </a:ext>
                <a:ext uri="{C183D7F6-B498-43B3-948B-1728B52AA6E4}">
                  <adec:decorative xmlns:adec="http://schemas.microsoft.com/office/drawing/2017/decorative" val="1"/>
                </a:ext>
              </a:extLst>
            </p:cNvPr>
            <p:cNvSpPr/>
            <p:nvPr/>
          </p:nvSpPr>
          <p:spPr bwMode="auto">
            <a:xfrm>
              <a:off x="2825813" y="2810239"/>
              <a:ext cx="1044477" cy="487942"/>
            </a:xfrm>
            <a:prstGeom prst="rightArrow">
              <a:avLst/>
            </a:prstGeom>
            <a:solidFill>
              <a:schemeClr val="accent5">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17" name="Graphic 16" descr="A device emitting data">
              <a:extLst>
                <a:ext uri="{FF2B5EF4-FFF2-40B4-BE49-F238E27FC236}">
                  <a16:creationId xmlns:a16="http://schemas.microsoft.com/office/drawing/2014/main" id="{B81E254E-16EA-5B26-2189-42F04FCF2079}"/>
                </a:ext>
              </a:extLst>
            </p:cNvPr>
            <p:cNvPicPr>
              <a:picLocks noChangeAspect="1"/>
            </p:cNvPicPr>
            <p:nvPr/>
          </p:nvPicPr>
          <p:blipFill>
            <a:blip r:embed="rId23">
              <a:extLst>
                <a:ext uri="{96DAC541-7B7A-43D3-8B79-37D633B846F1}">
                  <asvg:svgBlip xmlns:asvg="http://schemas.microsoft.com/office/drawing/2016/SVG/main" r:embed="rId24"/>
                </a:ext>
              </a:extLst>
            </a:blip>
            <a:stretch>
              <a:fillRect/>
            </a:stretch>
          </p:blipFill>
          <p:spPr>
            <a:xfrm>
              <a:off x="930945" y="4194417"/>
              <a:ext cx="685069" cy="685069"/>
            </a:xfrm>
            <a:prstGeom prst="rect">
              <a:avLst/>
            </a:prstGeom>
          </p:spPr>
        </p:pic>
        <p:grpSp>
          <p:nvGrpSpPr>
            <p:cNvPr id="146" name="Group 145" descr="Azure Data Factory">
              <a:extLst>
                <a:ext uri="{FF2B5EF4-FFF2-40B4-BE49-F238E27FC236}">
                  <a16:creationId xmlns:a16="http://schemas.microsoft.com/office/drawing/2014/main" id="{E91A7112-7D00-1ED1-6B14-6E427213A319}"/>
                </a:ext>
              </a:extLst>
            </p:cNvPr>
            <p:cNvGrpSpPr/>
            <p:nvPr/>
          </p:nvGrpSpPr>
          <p:grpSpPr>
            <a:xfrm>
              <a:off x="3273574" y="4926015"/>
              <a:ext cx="2414823" cy="607602"/>
              <a:chOff x="3452747" y="4299951"/>
              <a:chExt cx="2414823" cy="607602"/>
            </a:xfrm>
          </p:grpSpPr>
          <p:grpSp>
            <p:nvGrpSpPr>
              <p:cNvPr id="136" name="Group 135" descr="Azure Data Factory">
                <a:extLst>
                  <a:ext uri="{FF2B5EF4-FFF2-40B4-BE49-F238E27FC236}">
                    <a16:creationId xmlns:a16="http://schemas.microsoft.com/office/drawing/2014/main" id="{9CEBB435-8CB1-EB74-C77C-C12647A2AABC}"/>
                  </a:ext>
                </a:extLst>
              </p:cNvPr>
              <p:cNvGrpSpPr/>
              <p:nvPr/>
            </p:nvGrpSpPr>
            <p:grpSpPr>
              <a:xfrm>
                <a:off x="3452747" y="4299951"/>
                <a:ext cx="2106048" cy="523466"/>
                <a:chOff x="3452747" y="4299951"/>
                <a:chExt cx="2106048" cy="523466"/>
              </a:xfrm>
            </p:grpSpPr>
            <p:pic>
              <p:nvPicPr>
                <p:cNvPr id="53" name="Graphic 52">
                  <a:extLst>
                    <a:ext uri="{FF2B5EF4-FFF2-40B4-BE49-F238E27FC236}">
                      <a16:creationId xmlns:a16="http://schemas.microsoft.com/office/drawing/2014/main" id="{F3BE1CBD-352E-34A1-24F5-1985DF61ECA3}"/>
                    </a:ext>
                  </a:extLst>
                </p:cNvPr>
                <p:cNvPicPr>
                  <a:picLocks noChangeAspect="1"/>
                </p:cNvPicPr>
                <p:nvPr/>
              </p:nvPicPr>
              <p:blipFill>
                <a:blip r:embed="rId25">
                  <a:extLst>
                    <a:ext uri="{96DAC541-7B7A-43D3-8B79-37D633B846F1}">
                      <asvg:svgBlip xmlns:asvg="http://schemas.microsoft.com/office/drawing/2016/SVG/main" r:embed="rId26"/>
                    </a:ext>
                  </a:extLst>
                </a:blip>
                <a:stretch>
                  <a:fillRect/>
                </a:stretch>
              </p:blipFill>
              <p:spPr>
                <a:xfrm>
                  <a:off x="3452747" y="4299951"/>
                  <a:ext cx="523466" cy="523466"/>
                </a:xfrm>
                <a:prstGeom prst="rect">
                  <a:avLst/>
                </a:prstGeom>
              </p:spPr>
            </p:pic>
            <p:sp>
              <p:nvSpPr>
                <p:cNvPr id="114" name="TextBox 113">
                  <a:extLst>
                    <a:ext uri="{FF2B5EF4-FFF2-40B4-BE49-F238E27FC236}">
                      <a16:creationId xmlns:a16="http://schemas.microsoft.com/office/drawing/2014/main" id="{82E8625F-3BBA-8C99-4646-FF6D168EF83A}"/>
                    </a:ext>
                  </a:extLst>
                </p:cNvPr>
                <p:cNvSpPr txBox="1"/>
                <p:nvPr/>
              </p:nvSpPr>
              <p:spPr>
                <a:xfrm>
                  <a:off x="4058448" y="4489105"/>
                  <a:ext cx="1500347" cy="193899"/>
                </a:xfrm>
                <a:prstGeom prst="rect">
                  <a:avLst/>
                </a:prstGeom>
                <a:solidFill>
                  <a:schemeClr val="bg1"/>
                </a:solidFill>
              </p:spPr>
              <p:txBody>
                <a:bodyPr wrap="none" lIns="0" tIns="0" rIns="0" bIns="0" rtlCol="0">
                  <a:spAutoFit/>
                </a:bodyPr>
                <a:lstStyle/>
                <a:p>
                  <a:pPr>
                    <a:lnSpc>
                      <a:spcPct val="90000"/>
                    </a:lnSpc>
                    <a:spcAft>
                      <a:spcPts val="600"/>
                    </a:spcAft>
                  </a:pPr>
                  <a:r>
                    <a:rPr lang="en-US" sz="1400" i="1" dirty="0">
                      <a:gradFill>
                        <a:gsLst>
                          <a:gs pos="2917">
                            <a:schemeClr val="tx1"/>
                          </a:gs>
                          <a:gs pos="30000">
                            <a:schemeClr val="tx1"/>
                          </a:gs>
                        </a:gsLst>
                        <a:lin ang="5400000" scaled="0"/>
                      </a:gradFill>
                    </a:rPr>
                    <a:t>Azure Data Factory</a:t>
                  </a:r>
                </a:p>
              </p:txBody>
            </p:sp>
          </p:grpSp>
          <p:sp>
            <p:nvSpPr>
              <p:cNvPr id="142" name="Arrow: Right 141">
                <a:extLst>
                  <a:ext uri="{FF2B5EF4-FFF2-40B4-BE49-F238E27FC236}">
                    <a16:creationId xmlns:a16="http://schemas.microsoft.com/office/drawing/2014/main" id="{36B607F6-D997-7FA3-547C-22B9EC6F346D}"/>
                  </a:ext>
                </a:extLst>
              </p:cNvPr>
              <p:cNvSpPr/>
              <p:nvPr/>
            </p:nvSpPr>
            <p:spPr bwMode="auto">
              <a:xfrm>
                <a:off x="5110867" y="4663340"/>
                <a:ext cx="756703" cy="244213"/>
              </a:xfrm>
              <a:prstGeom prst="rightArrow">
                <a:avLst/>
              </a:prstGeom>
              <a:solidFill>
                <a:schemeClr val="accent5"/>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43" name="Rectangle: Rounded Corners 142">
                <a:extLst>
                  <a:ext uri="{FF2B5EF4-FFF2-40B4-BE49-F238E27FC236}">
                    <a16:creationId xmlns:a16="http://schemas.microsoft.com/office/drawing/2014/main" id="{BD55B2A2-0E2A-C9C7-F7CE-548FBF5CE118}"/>
                  </a:ext>
                </a:extLst>
              </p:cNvPr>
              <p:cNvSpPr/>
              <p:nvPr/>
            </p:nvSpPr>
            <p:spPr bwMode="auto">
              <a:xfrm>
                <a:off x="5143462" y="4742583"/>
                <a:ext cx="138706" cy="85727"/>
              </a:xfrm>
              <a:prstGeom prst="round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44" name="Rectangle: Rounded Corners 143">
                <a:extLst>
                  <a:ext uri="{FF2B5EF4-FFF2-40B4-BE49-F238E27FC236}">
                    <a16:creationId xmlns:a16="http://schemas.microsoft.com/office/drawing/2014/main" id="{A61D6A20-07D2-9A32-DBF7-AF83267696C3}"/>
                  </a:ext>
                </a:extLst>
              </p:cNvPr>
              <p:cNvSpPr/>
              <p:nvPr/>
            </p:nvSpPr>
            <p:spPr bwMode="auto">
              <a:xfrm>
                <a:off x="5320191" y="4742583"/>
                <a:ext cx="138706" cy="85727"/>
              </a:xfrm>
              <a:prstGeom prst="round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sp>
            <p:nvSpPr>
              <p:cNvPr id="145" name="Rectangle: Rounded Corners 144">
                <a:extLst>
                  <a:ext uri="{FF2B5EF4-FFF2-40B4-BE49-F238E27FC236}">
                    <a16:creationId xmlns:a16="http://schemas.microsoft.com/office/drawing/2014/main" id="{6844B3ED-361A-D279-3AAA-D0FBBA260F3C}"/>
                  </a:ext>
                </a:extLst>
              </p:cNvPr>
              <p:cNvSpPr/>
              <p:nvPr/>
            </p:nvSpPr>
            <p:spPr bwMode="auto">
              <a:xfrm>
                <a:off x="5496920" y="4742583"/>
                <a:ext cx="138706" cy="85727"/>
              </a:xfrm>
              <a:prstGeom prst="roundRect">
                <a:avLst/>
              </a:prstGeom>
              <a:solidFill>
                <a:schemeClr val="accent4"/>
              </a:solidFill>
              <a:ln>
                <a:noFill/>
              </a:ln>
            </p:spPr>
            <p:style>
              <a:lnRef idx="0">
                <a:scrgbClr r="0" g="0" b="0"/>
              </a:lnRef>
              <a:fillRef idx="0">
                <a:scrgbClr r="0" g="0" b="0"/>
              </a:fillRef>
              <a:effectRef idx="0">
                <a:scrgbClr r="0" g="0" b="0"/>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grpSp>
        <p:cxnSp>
          <p:nvCxnSpPr>
            <p:cNvPr id="147" name="Straight Arrow Connector 146">
              <a:extLst>
                <a:ext uri="{FF2B5EF4-FFF2-40B4-BE49-F238E27FC236}">
                  <a16:creationId xmlns:a16="http://schemas.microsoft.com/office/drawing/2014/main" id="{9D29F709-A79C-2632-BBCF-115A45060215}"/>
                </a:ext>
                <a:ext uri="{C183D7F6-B498-43B3-948B-1728B52AA6E4}">
                  <adec:decorative xmlns:adec="http://schemas.microsoft.com/office/drawing/2017/decorative" val="1"/>
                </a:ext>
              </a:extLst>
            </p:cNvPr>
            <p:cNvCxnSpPr>
              <a:cxnSpLocks/>
            </p:cNvCxnSpPr>
            <p:nvPr/>
          </p:nvCxnSpPr>
          <p:spPr>
            <a:xfrm flipV="1">
              <a:off x="3797040" y="3689192"/>
              <a:ext cx="2096392" cy="746213"/>
            </a:xfrm>
            <a:prstGeom prst="bentConnector3">
              <a:avLst>
                <a:gd name="adj1" fmla="val 50000"/>
              </a:avLst>
            </a:prstGeom>
            <a:ln w="19050">
              <a:solidFill>
                <a:schemeClr val="tx1"/>
              </a:solidFill>
              <a:prstDash val="dashDot"/>
              <a:headEnd type="none"/>
              <a:tailEnd type="triangle"/>
            </a:ln>
          </p:spPr>
          <p:style>
            <a:lnRef idx="1">
              <a:schemeClr val="accent1"/>
            </a:lnRef>
            <a:fillRef idx="0">
              <a:schemeClr val="accent1"/>
            </a:fillRef>
            <a:effectRef idx="0">
              <a:schemeClr val="accent1"/>
            </a:effectRef>
            <a:fontRef idx="minor">
              <a:schemeClr val="tx1"/>
            </a:fontRef>
          </p:style>
        </p:cxnSp>
        <p:grpSp>
          <p:nvGrpSpPr>
            <p:cNvPr id="6" name="Group 5" descr="Power BI">
              <a:extLst>
                <a:ext uri="{FF2B5EF4-FFF2-40B4-BE49-F238E27FC236}">
                  <a16:creationId xmlns:a16="http://schemas.microsoft.com/office/drawing/2014/main" id="{E09FCB72-FCE0-4DEC-27B7-66508837F8F0}"/>
                </a:ext>
              </a:extLst>
            </p:cNvPr>
            <p:cNvGrpSpPr/>
            <p:nvPr/>
          </p:nvGrpSpPr>
          <p:grpSpPr>
            <a:xfrm>
              <a:off x="8854720" y="1881731"/>
              <a:ext cx="2364024" cy="2433919"/>
              <a:chOff x="8854720" y="1881731"/>
              <a:chExt cx="2364024" cy="2433919"/>
            </a:xfrm>
          </p:grpSpPr>
          <p:grpSp>
            <p:nvGrpSpPr>
              <p:cNvPr id="129" name="Group 128" descr="Microsoft Power BI">
                <a:extLst>
                  <a:ext uri="{FF2B5EF4-FFF2-40B4-BE49-F238E27FC236}">
                    <a16:creationId xmlns:a16="http://schemas.microsoft.com/office/drawing/2014/main" id="{F455E8C7-EFB8-9820-3973-10641975196C}"/>
                  </a:ext>
                </a:extLst>
              </p:cNvPr>
              <p:cNvGrpSpPr/>
              <p:nvPr/>
            </p:nvGrpSpPr>
            <p:grpSpPr>
              <a:xfrm>
                <a:off x="8854720" y="1881731"/>
                <a:ext cx="2364024" cy="2433919"/>
                <a:chOff x="8854720" y="1881731"/>
                <a:chExt cx="2364024" cy="2433919"/>
              </a:xfrm>
            </p:grpSpPr>
            <p:pic>
              <p:nvPicPr>
                <p:cNvPr id="92" name="Graphic 91" descr="Bar chart with solid fill">
                  <a:extLst>
                    <a:ext uri="{FF2B5EF4-FFF2-40B4-BE49-F238E27FC236}">
                      <a16:creationId xmlns:a16="http://schemas.microsoft.com/office/drawing/2014/main" id="{7D448918-42E5-677F-31CA-18D6F8906204}"/>
                    </a:ext>
                  </a:extLst>
                </p:cNvPr>
                <p:cNvPicPr>
                  <a:picLocks noChangeAspect="1"/>
                </p:cNvPicPr>
                <p:nvPr/>
              </p:nvPicPr>
              <p:blipFill>
                <a:blip r:embed="rId27">
                  <a:extLst>
                    <a:ext uri="{96DAC541-7B7A-43D3-8B79-37D633B846F1}">
                      <asvg:svgBlip xmlns:asvg="http://schemas.microsoft.com/office/drawing/2016/SVG/main" r:embed="rId28"/>
                    </a:ext>
                  </a:extLst>
                </a:blip>
                <a:stretch>
                  <a:fillRect/>
                </a:stretch>
              </p:blipFill>
              <p:spPr>
                <a:xfrm>
                  <a:off x="10454640" y="3551760"/>
                  <a:ext cx="581309" cy="581309"/>
                </a:xfrm>
                <a:prstGeom prst="rect">
                  <a:avLst/>
                </a:prstGeom>
              </p:spPr>
            </p:pic>
            <p:pic>
              <p:nvPicPr>
                <p:cNvPr id="94" name="Graphic 93" descr="Pie chart with solid fill">
                  <a:extLst>
                    <a:ext uri="{FF2B5EF4-FFF2-40B4-BE49-F238E27FC236}">
                      <a16:creationId xmlns:a16="http://schemas.microsoft.com/office/drawing/2014/main" id="{8553CA48-4386-2AA3-8BF6-B8B9108DD76A}"/>
                    </a:ext>
                  </a:extLst>
                </p:cNvPr>
                <p:cNvPicPr>
                  <a:picLocks noChangeAspect="1"/>
                </p:cNvPicPr>
                <p:nvPr/>
              </p:nvPicPr>
              <p:blipFill>
                <a:blip r:embed="rId29">
                  <a:extLst>
                    <a:ext uri="{96DAC541-7B7A-43D3-8B79-37D633B846F1}">
                      <asvg:svgBlip xmlns:asvg="http://schemas.microsoft.com/office/drawing/2016/SVG/main" r:embed="rId30"/>
                    </a:ext>
                  </a:extLst>
                </a:blip>
                <a:stretch>
                  <a:fillRect/>
                </a:stretch>
              </p:blipFill>
              <p:spPr>
                <a:xfrm>
                  <a:off x="9439715" y="3567766"/>
                  <a:ext cx="529150" cy="529150"/>
                </a:xfrm>
                <a:prstGeom prst="rect">
                  <a:avLst/>
                </a:prstGeom>
              </p:spPr>
            </p:pic>
            <p:pic>
              <p:nvPicPr>
                <p:cNvPr id="96" name="Graphic 95" descr="Upward trend with solid fill">
                  <a:extLst>
                    <a:ext uri="{FF2B5EF4-FFF2-40B4-BE49-F238E27FC236}">
                      <a16:creationId xmlns:a16="http://schemas.microsoft.com/office/drawing/2014/main" id="{11DBCF37-E0D9-4846-3F30-5DEA195CAB27}"/>
                    </a:ext>
                  </a:extLst>
                </p:cNvPr>
                <p:cNvPicPr>
                  <a:picLocks noChangeAspect="1"/>
                </p:cNvPicPr>
                <p:nvPr/>
              </p:nvPicPr>
              <p:blipFill>
                <a:blip r:embed="rId31">
                  <a:extLst>
                    <a:ext uri="{96DAC541-7B7A-43D3-8B79-37D633B846F1}">
                      <asvg:svgBlip xmlns:asvg="http://schemas.microsoft.com/office/drawing/2016/SVG/main" r:embed="rId32"/>
                    </a:ext>
                  </a:extLst>
                </a:blip>
                <a:stretch>
                  <a:fillRect/>
                </a:stretch>
              </p:blipFill>
              <p:spPr>
                <a:xfrm>
                  <a:off x="10194529" y="2429254"/>
                  <a:ext cx="581308" cy="581308"/>
                </a:xfrm>
                <a:prstGeom prst="rect">
                  <a:avLst/>
                </a:prstGeom>
              </p:spPr>
            </p:pic>
            <p:sp>
              <p:nvSpPr>
                <p:cNvPr id="97" name="Rectangle 96">
                  <a:extLst>
                    <a:ext uri="{FF2B5EF4-FFF2-40B4-BE49-F238E27FC236}">
                      <a16:creationId xmlns:a16="http://schemas.microsoft.com/office/drawing/2014/main" id="{3511C5BC-DE63-08EA-F7CC-2DFA538293C8}"/>
                    </a:ext>
                  </a:extLst>
                </p:cNvPr>
                <p:cNvSpPr/>
                <p:nvPr/>
              </p:nvSpPr>
              <p:spPr bwMode="auto">
                <a:xfrm>
                  <a:off x="9099998" y="2389705"/>
                  <a:ext cx="2118746" cy="1925945"/>
                </a:xfrm>
                <a:prstGeom prst="rect">
                  <a:avLst/>
                </a:prstGeom>
                <a:noFill/>
                <a:ln>
                  <a:solidFill>
                    <a:schemeClr val="accent5"/>
                  </a:solid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63" name="Graphic 62">
                  <a:extLst>
                    <a:ext uri="{FF2B5EF4-FFF2-40B4-BE49-F238E27FC236}">
                      <a16:creationId xmlns:a16="http://schemas.microsoft.com/office/drawing/2014/main" id="{8D223DE6-F7BC-D4C7-73CD-32A7454693C1}"/>
                    </a:ext>
                  </a:extLst>
                </p:cNvPr>
                <p:cNvPicPr>
                  <a:picLocks noChangeAspect="1"/>
                </p:cNvPicPr>
                <p:nvPr/>
              </p:nvPicPr>
              <p:blipFill>
                <a:blip r:embed="rId33">
                  <a:extLst>
                    <a:ext uri="{96DAC541-7B7A-43D3-8B79-37D633B846F1}">
                      <asvg:svgBlip xmlns:asvg="http://schemas.microsoft.com/office/drawing/2016/SVG/main" r:embed="rId34"/>
                    </a:ext>
                  </a:extLst>
                </a:blip>
                <a:stretch>
                  <a:fillRect/>
                </a:stretch>
              </p:blipFill>
              <p:spPr>
                <a:xfrm>
                  <a:off x="8854720" y="1881731"/>
                  <a:ext cx="747259" cy="569399"/>
                </a:xfrm>
                <a:prstGeom prst="rect">
                  <a:avLst/>
                </a:prstGeom>
              </p:spPr>
            </p:pic>
          </p:grpSp>
          <p:pic>
            <p:nvPicPr>
              <p:cNvPr id="4" name="Graphic 3" descr="Cube with solid fill">
                <a:extLst>
                  <a:ext uri="{FF2B5EF4-FFF2-40B4-BE49-F238E27FC236}">
                    <a16:creationId xmlns:a16="http://schemas.microsoft.com/office/drawing/2014/main" id="{23285499-FC30-D975-D432-CADD80EC2EA1}"/>
                  </a:ext>
                </a:extLst>
              </p:cNvPr>
              <p:cNvPicPr>
                <a:picLocks noChangeAspect="1"/>
              </p:cNvPicPr>
              <p:nvPr/>
            </p:nvPicPr>
            <p:blipFill>
              <a:blip r:embed="rId35">
                <a:extLst>
                  <a:ext uri="{96DAC541-7B7A-43D3-8B79-37D633B846F1}">
                    <asvg:svgBlip xmlns:asvg="http://schemas.microsoft.com/office/drawing/2016/SVG/main" r:embed="rId36"/>
                  </a:ext>
                </a:extLst>
              </a:blip>
              <a:stretch>
                <a:fillRect/>
              </a:stretch>
            </p:blipFill>
            <p:spPr>
              <a:xfrm>
                <a:off x="9886630" y="2996332"/>
                <a:ext cx="665311" cy="665311"/>
              </a:xfrm>
              <a:prstGeom prst="rect">
                <a:avLst/>
              </a:prstGeom>
            </p:spPr>
          </p:pic>
        </p:grpSp>
        <p:sp>
          <p:nvSpPr>
            <p:cNvPr id="141" name="Arrow: Right 140">
              <a:extLst>
                <a:ext uri="{FF2B5EF4-FFF2-40B4-BE49-F238E27FC236}">
                  <a16:creationId xmlns:a16="http://schemas.microsoft.com/office/drawing/2014/main" id="{057CED4B-7D33-CD4B-7D8F-7FB594A3C0AE}"/>
                </a:ext>
                <a:ext uri="{C183D7F6-B498-43B3-948B-1728B52AA6E4}">
                  <adec:decorative xmlns:adec="http://schemas.microsoft.com/office/drawing/2017/decorative" val="1"/>
                </a:ext>
              </a:extLst>
            </p:cNvPr>
            <p:cNvSpPr/>
            <p:nvPr/>
          </p:nvSpPr>
          <p:spPr bwMode="auto">
            <a:xfrm>
              <a:off x="8572910" y="2840111"/>
              <a:ext cx="884051" cy="487942"/>
            </a:xfrm>
            <a:prstGeom prst="rightArrow">
              <a:avLst/>
            </a:prstGeom>
            <a:solidFill>
              <a:schemeClr val="accent5">
                <a:lumMod val="20000"/>
                <a:lumOff val="80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algn="ctr" defTabSz="932472" fontAlgn="base">
                <a:lnSpc>
                  <a:spcPct val="90000"/>
                </a:lnSpc>
                <a:spcBef>
                  <a:spcPct val="0"/>
                </a:spcBef>
                <a:spcAft>
                  <a:spcPct val="0"/>
                </a:spcAft>
              </a:pPr>
              <a:endParaRPr lang="en-US" sz="2400" dirty="0">
                <a:gradFill>
                  <a:gsLst>
                    <a:gs pos="0">
                      <a:srgbClr val="FFFFFF"/>
                    </a:gs>
                    <a:gs pos="100000">
                      <a:srgbClr val="FFFFFF"/>
                    </a:gs>
                  </a:gsLst>
                  <a:lin ang="5400000" scaled="0"/>
                </a:gradFill>
                <a:ea typeface="Segoe UI" pitchFamily="34" charset="0"/>
                <a:cs typeface="Segoe UI" pitchFamily="34" charset="0"/>
              </a:endParaRPr>
            </a:p>
          </p:txBody>
        </p:sp>
        <p:pic>
          <p:nvPicPr>
            <p:cNvPr id="10" name="Graphic 9" descr="Azure Event Hubs">
              <a:extLst>
                <a:ext uri="{FF2B5EF4-FFF2-40B4-BE49-F238E27FC236}">
                  <a16:creationId xmlns:a16="http://schemas.microsoft.com/office/drawing/2014/main" id="{0244F1B2-11FB-00E8-DCCB-D404535CFEDC}"/>
                </a:ext>
              </a:extLst>
            </p:cNvPr>
            <p:cNvPicPr>
              <a:picLocks noChangeAspect="1"/>
            </p:cNvPicPr>
            <p:nvPr/>
          </p:nvPicPr>
          <p:blipFill>
            <a:blip r:embed="rId37">
              <a:extLst>
                <a:ext uri="{96DAC541-7B7A-43D3-8B79-37D633B846F1}">
                  <asvg:svgBlip xmlns:asvg="http://schemas.microsoft.com/office/drawing/2016/SVG/main" r:embed="rId38"/>
                </a:ext>
              </a:extLst>
            </a:blip>
            <a:stretch>
              <a:fillRect/>
            </a:stretch>
          </p:blipFill>
          <p:spPr>
            <a:xfrm>
              <a:off x="2230299" y="4287200"/>
              <a:ext cx="506712" cy="506712"/>
            </a:xfrm>
            <a:prstGeom prst="rect">
              <a:avLst/>
            </a:prstGeom>
          </p:spPr>
        </p:pic>
        <p:cxnSp>
          <p:nvCxnSpPr>
            <p:cNvPr id="14" name="Straight Arrow Connector 13">
              <a:extLst>
                <a:ext uri="{FF2B5EF4-FFF2-40B4-BE49-F238E27FC236}">
                  <a16:creationId xmlns:a16="http://schemas.microsoft.com/office/drawing/2014/main" id="{AC612EA0-3413-5160-9718-B74EB38A7DB3}"/>
                </a:ext>
                <a:ext uri="{C183D7F6-B498-43B3-948B-1728B52AA6E4}">
                  <adec:decorative xmlns:adec="http://schemas.microsoft.com/office/drawing/2017/decorative" val="1"/>
                </a:ext>
              </a:extLst>
            </p:cNvPr>
            <p:cNvCxnSpPr>
              <a:cxnSpLocks/>
              <a:stCxn id="10" idx="3"/>
              <a:endCxn id="49" idx="1"/>
            </p:cNvCxnSpPr>
            <p:nvPr/>
          </p:nvCxnSpPr>
          <p:spPr>
            <a:xfrm>
              <a:off x="2737011" y="4540556"/>
              <a:ext cx="484766" cy="19779"/>
            </a:xfrm>
            <a:prstGeom prst="straightConnector1">
              <a:avLst/>
            </a:prstGeom>
            <a:ln w="19050">
              <a:solidFill>
                <a:schemeClr val="tx1"/>
              </a:solidFill>
              <a:prstDash val="dashDot"/>
              <a:headEnd type="none"/>
              <a:tailEnd type="triangle"/>
            </a:ln>
          </p:spPr>
          <p:style>
            <a:lnRef idx="1">
              <a:schemeClr val="accent1"/>
            </a:lnRef>
            <a:fillRef idx="0">
              <a:schemeClr val="accent1"/>
            </a:fillRef>
            <a:effectRef idx="0">
              <a:schemeClr val="accent1"/>
            </a:effectRef>
            <a:fontRef idx="minor">
              <a:schemeClr val="tx1"/>
            </a:fontRef>
          </p:style>
        </p:cxnSp>
        <p:grpSp>
          <p:nvGrpSpPr>
            <p:cNvPr id="8" name="Group 7" descr="A diagram of a folder containing files.">
              <a:extLst>
                <a:ext uri="{FF2B5EF4-FFF2-40B4-BE49-F238E27FC236}">
                  <a16:creationId xmlns:a16="http://schemas.microsoft.com/office/drawing/2014/main" id="{45A268EC-8D53-FBF6-DC78-CD1DF311A8AD}"/>
                </a:ext>
                <a:ext uri="{C183D7F6-B498-43B3-948B-1728B52AA6E4}">
                  <adec:decorative xmlns:adec="http://schemas.microsoft.com/office/drawing/2017/decorative" val="0"/>
                </a:ext>
              </a:extLst>
            </p:cNvPr>
            <p:cNvGrpSpPr/>
            <p:nvPr/>
          </p:nvGrpSpPr>
          <p:grpSpPr>
            <a:xfrm>
              <a:off x="6133068" y="3285176"/>
              <a:ext cx="773927" cy="859843"/>
              <a:chOff x="6088297" y="3093002"/>
              <a:chExt cx="847811" cy="941929"/>
            </a:xfrm>
          </p:grpSpPr>
          <p:pic>
            <p:nvPicPr>
              <p:cNvPr id="12" name="Graphic 11" descr="Open folder with solid fill">
                <a:extLst>
                  <a:ext uri="{FF2B5EF4-FFF2-40B4-BE49-F238E27FC236}">
                    <a16:creationId xmlns:a16="http://schemas.microsoft.com/office/drawing/2014/main" id="{CB8082FF-0529-B504-5109-794EDC10F2F0}"/>
                  </a:ext>
                </a:extLst>
              </p:cNvPr>
              <p:cNvPicPr>
                <a:picLocks noChangeAspect="1"/>
              </p:cNvPicPr>
              <p:nvPr/>
            </p:nvPicPr>
            <p:blipFill>
              <a:blip r:embed="rId39">
                <a:extLst>
                  <a:ext uri="{96DAC541-7B7A-43D3-8B79-37D633B846F1}">
                    <asvg:svgBlip xmlns:asvg="http://schemas.microsoft.com/office/drawing/2016/SVG/main" r:embed="rId40"/>
                  </a:ext>
                </a:extLst>
              </a:blip>
              <a:stretch>
                <a:fillRect/>
              </a:stretch>
            </p:blipFill>
            <p:spPr>
              <a:xfrm>
                <a:off x="6198553" y="3354735"/>
                <a:ext cx="680196" cy="680196"/>
              </a:xfrm>
              <a:prstGeom prst="rect">
                <a:avLst/>
              </a:prstGeom>
            </p:spPr>
          </p:pic>
          <p:pic>
            <p:nvPicPr>
              <p:cNvPr id="13" name="Graphic 12" descr="Paper with solid fill">
                <a:extLst>
                  <a:ext uri="{FF2B5EF4-FFF2-40B4-BE49-F238E27FC236}">
                    <a16:creationId xmlns:a16="http://schemas.microsoft.com/office/drawing/2014/main" id="{B7A443E1-D611-E873-0674-788B52AD513B}"/>
                  </a:ext>
                </a:extLst>
              </p:cNvPr>
              <p:cNvPicPr>
                <a:picLocks noChangeAspect="1"/>
              </p:cNvPicPr>
              <p:nvPr/>
            </p:nvPicPr>
            <p:blipFill>
              <a:blip r:embed="rId41">
                <a:extLst>
                  <a:ext uri="{96DAC541-7B7A-43D3-8B79-37D633B846F1}">
                    <asvg:svgBlip xmlns:asvg="http://schemas.microsoft.com/office/drawing/2016/SVG/main" r:embed="rId42"/>
                  </a:ext>
                </a:extLst>
              </a:blip>
              <a:stretch>
                <a:fillRect/>
              </a:stretch>
            </p:blipFill>
            <p:spPr>
              <a:xfrm>
                <a:off x="6088297" y="3093002"/>
                <a:ext cx="351945" cy="351945"/>
              </a:xfrm>
              <a:prstGeom prst="rect">
                <a:avLst/>
              </a:prstGeom>
            </p:spPr>
          </p:pic>
          <p:pic>
            <p:nvPicPr>
              <p:cNvPr id="15" name="Graphic 14" descr="Paper with solid fill">
                <a:extLst>
                  <a:ext uri="{FF2B5EF4-FFF2-40B4-BE49-F238E27FC236}">
                    <a16:creationId xmlns:a16="http://schemas.microsoft.com/office/drawing/2014/main" id="{70319335-4CE4-976D-896A-ED5179682D10}"/>
                  </a:ext>
                </a:extLst>
              </p:cNvPr>
              <p:cNvPicPr>
                <a:picLocks noChangeAspect="1"/>
              </p:cNvPicPr>
              <p:nvPr/>
            </p:nvPicPr>
            <p:blipFill>
              <a:blip r:embed="rId41">
                <a:extLst>
                  <a:ext uri="{96DAC541-7B7A-43D3-8B79-37D633B846F1}">
                    <asvg:svgBlip xmlns:asvg="http://schemas.microsoft.com/office/drawing/2016/SVG/main" r:embed="rId42"/>
                  </a:ext>
                </a:extLst>
              </a:blip>
              <a:stretch>
                <a:fillRect/>
              </a:stretch>
            </p:blipFill>
            <p:spPr>
              <a:xfrm>
                <a:off x="6336230" y="3093002"/>
                <a:ext cx="351945" cy="351945"/>
              </a:xfrm>
              <a:prstGeom prst="rect">
                <a:avLst/>
              </a:prstGeom>
            </p:spPr>
          </p:pic>
          <p:pic>
            <p:nvPicPr>
              <p:cNvPr id="16" name="Graphic 15" descr="Paper with solid fill">
                <a:extLst>
                  <a:ext uri="{FF2B5EF4-FFF2-40B4-BE49-F238E27FC236}">
                    <a16:creationId xmlns:a16="http://schemas.microsoft.com/office/drawing/2014/main" id="{B0ABF2C9-6629-4050-EDD9-970F3B6701FB}"/>
                  </a:ext>
                </a:extLst>
              </p:cNvPr>
              <p:cNvPicPr>
                <a:picLocks noChangeAspect="1"/>
              </p:cNvPicPr>
              <p:nvPr/>
            </p:nvPicPr>
            <p:blipFill>
              <a:blip r:embed="rId41">
                <a:extLst>
                  <a:ext uri="{96DAC541-7B7A-43D3-8B79-37D633B846F1}">
                    <asvg:svgBlip xmlns:asvg="http://schemas.microsoft.com/office/drawing/2016/SVG/main" r:embed="rId42"/>
                  </a:ext>
                </a:extLst>
              </a:blip>
              <a:stretch>
                <a:fillRect/>
              </a:stretch>
            </p:blipFill>
            <p:spPr>
              <a:xfrm>
                <a:off x="6584163" y="3093002"/>
                <a:ext cx="351945" cy="351945"/>
              </a:xfrm>
              <a:prstGeom prst="rect">
                <a:avLst/>
              </a:prstGeom>
            </p:spPr>
          </p:pic>
        </p:grpSp>
        <p:grpSp>
          <p:nvGrpSpPr>
            <p:cNvPr id="19" name="Group 18">
              <a:extLst>
                <a:ext uri="{FF2B5EF4-FFF2-40B4-BE49-F238E27FC236}">
                  <a16:creationId xmlns:a16="http://schemas.microsoft.com/office/drawing/2014/main" id="{6205E0B0-7FB6-E7E0-2AE7-03E438F014A2}"/>
                </a:ext>
              </a:extLst>
            </p:cNvPr>
            <p:cNvGrpSpPr/>
            <p:nvPr/>
          </p:nvGrpSpPr>
          <p:grpSpPr>
            <a:xfrm>
              <a:off x="6903201" y="3183093"/>
              <a:ext cx="1071013" cy="744929"/>
              <a:chOff x="5559773" y="4564328"/>
              <a:chExt cx="1154454" cy="802965"/>
            </a:xfrm>
          </p:grpSpPr>
          <p:pic>
            <p:nvPicPr>
              <p:cNvPr id="20" name="Graphic 19" descr="Database with solid fill">
                <a:extLst>
                  <a:ext uri="{FF2B5EF4-FFF2-40B4-BE49-F238E27FC236}">
                    <a16:creationId xmlns:a16="http://schemas.microsoft.com/office/drawing/2014/main" id="{51031CE8-2045-2FA2-4989-06ABED1EB1ED}"/>
                  </a:ext>
                </a:extLst>
              </p:cNvPr>
              <p:cNvPicPr>
                <a:picLocks noChangeAspect="1"/>
              </p:cNvPicPr>
              <p:nvPr/>
            </p:nvPicPr>
            <p:blipFill>
              <a:blip r:embed="rId43">
                <a:extLst>
                  <a:ext uri="{96DAC541-7B7A-43D3-8B79-37D633B846F1}">
                    <asvg:svgBlip xmlns:asvg="http://schemas.microsoft.com/office/drawing/2016/SVG/main" r:embed="rId44"/>
                  </a:ext>
                </a:extLst>
              </a:blip>
              <a:stretch>
                <a:fillRect/>
              </a:stretch>
            </p:blipFill>
            <p:spPr>
              <a:xfrm>
                <a:off x="5559773" y="4564328"/>
                <a:ext cx="802965" cy="802965"/>
              </a:xfrm>
              <a:prstGeom prst="rect">
                <a:avLst/>
              </a:prstGeom>
            </p:spPr>
          </p:pic>
          <p:grpSp>
            <p:nvGrpSpPr>
              <p:cNvPr id="21" name="Group 20">
                <a:extLst>
                  <a:ext uri="{FF2B5EF4-FFF2-40B4-BE49-F238E27FC236}">
                    <a16:creationId xmlns:a16="http://schemas.microsoft.com/office/drawing/2014/main" id="{3034B6DF-6529-68EE-AE2A-6EA4F4CDE993}"/>
                  </a:ext>
                </a:extLst>
              </p:cNvPr>
              <p:cNvGrpSpPr/>
              <p:nvPr/>
            </p:nvGrpSpPr>
            <p:grpSpPr>
              <a:xfrm>
                <a:off x="6105124" y="4822304"/>
                <a:ext cx="609103" cy="496176"/>
                <a:chOff x="3376280" y="4687491"/>
                <a:chExt cx="1287352" cy="1048678"/>
              </a:xfrm>
            </p:grpSpPr>
            <p:pic>
              <p:nvPicPr>
                <p:cNvPr id="22" name="Graphic 21" descr="Table with solid fill">
                  <a:extLst>
                    <a:ext uri="{FF2B5EF4-FFF2-40B4-BE49-F238E27FC236}">
                      <a16:creationId xmlns:a16="http://schemas.microsoft.com/office/drawing/2014/main" id="{99F73C34-577D-C1FB-5DCD-DBEB6A05397C}"/>
                    </a:ext>
                  </a:extLst>
                </p:cNvPr>
                <p:cNvPicPr>
                  <a:picLocks noChangeAspect="1"/>
                </p:cNvPicPr>
                <p:nvPr/>
              </p:nvPicPr>
              <p:blipFill>
                <a:blip r:embed="rId45">
                  <a:extLst>
                    <a:ext uri="{96DAC541-7B7A-43D3-8B79-37D633B846F1}">
                      <asvg:svgBlip xmlns:asvg="http://schemas.microsoft.com/office/drawing/2016/SVG/main" r:embed="rId46"/>
                    </a:ext>
                  </a:extLst>
                </a:blip>
                <a:stretch>
                  <a:fillRect/>
                </a:stretch>
              </p:blipFill>
              <p:spPr>
                <a:xfrm>
                  <a:off x="3777460" y="4687491"/>
                  <a:ext cx="463148" cy="463148"/>
                </a:xfrm>
                <a:prstGeom prst="rect">
                  <a:avLst/>
                </a:prstGeom>
              </p:spPr>
            </p:pic>
            <p:pic>
              <p:nvPicPr>
                <p:cNvPr id="23" name="Graphic 22" descr="Table with solid fill">
                  <a:extLst>
                    <a:ext uri="{FF2B5EF4-FFF2-40B4-BE49-F238E27FC236}">
                      <a16:creationId xmlns:a16="http://schemas.microsoft.com/office/drawing/2014/main" id="{718DCCCA-13C6-4674-7B2B-1CD7600156C3}"/>
                    </a:ext>
                  </a:extLst>
                </p:cNvPr>
                <p:cNvPicPr>
                  <a:picLocks noChangeAspect="1"/>
                </p:cNvPicPr>
                <p:nvPr/>
              </p:nvPicPr>
              <p:blipFill>
                <a:blip r:embed="rId45">
                  <a:extLst>
                    <a:ext uri="{96DAC541-7B7A-43D3-8B79-37D633B846F1}">
                      <asvg:svgBlip xmlns:asvg="http://schemas.microsoft.com/office/drawing/2016/SVG/main" r:embed="rId46"/>
                    </a:ext>
                  </a:extLst>
                </a:blip>
                <a:stretch>
                  <a:fillRect/>
                </a:stretch>
              </p:blipFill>
              <p:spPr>
                <a:xfrm>
                  <a:off x="4200484" y="4980256"/>
                  <a:ext cx="463148" cy="463148"/>
                </a:xfrm>
                <a:prstGeom prst="rect">
                  <a:avLst/>
                </a:prstGeom>
              </p:spPr>
            </p:pic>
            <p:pic>
              <p:nvPicPr>
                <p:cNvPr id="24" name="Graphic 23" descr="Table with solid fill">
                  <a:extLst>
                    <a:ext uri="{FF2B5EF4-FFF2-40B4-BE49-F238E27FC236}">
                      <a16:creationId xmlns:a16="http://schemas.microsoft.com/office/drawing/2014/main" id="{D9E73871-7FB2-EE4F-0C96-05AEBF3AE86C}"/>
                    </a:ext>
                  </a:extLst>
                </p:cNvPr>
                <p:cNvPicPr>
                  <a:picLocks noChangeAspect="1"/>
                </p:cNvPicPr>
                <p:nvPr/>
              </p:nvPicPr>
              <p:blipFill>
                <a:blip r:embed="rId45">
                  <a:extLst>
                    <a:ext uri="{96DAC541-7B7A-43D3-8B79-37D633B846F1}">
                      <asvg:svgBlip xmlns:asvg="http://schemas.microsoft.com/office/drawing/2016/SVG/main" r:embed="rId46"/>
                    </a:ext>
                  </a:extLst>
                </a:blip>
                <a:stretch>
                  <a:fillRect/>
                </a:stretch>
              </p:blipFill>
              <p:spPr>
                <a:xfrm>
                  <a:off x="3376280" y="4972693"/>
                  <a:ext cx="463148" cy="463148"/>
                </a:xfrm>
                <a:prstGeom prst="rect">
                  <a:avLst/>
                </a:prstGeom>
              </p:spPr>
            </p:pic>
            <p:pic>
              <p:nvPicPr>
                <p:cNvPr id="25" name="Graphic 24" descr="Table with solid fill">
                  <a:extLst>
                    <a:ext uri="{FF2B5EF4-FFF2-40B4-BE49-F238E27FC236}">
                      <a16:creationId xmlns:a16="http://schemas.microsoft.com/office/drawing/2014/main" id="{CDFDAE04-5CE4-9EB7-340F-1983C4BF47F0}"/>
                    </a:ext>
                  </a:extLst>
                </p:cNvPr>
                <p:cNvPicPr>
                  <a:picLocks noChangeAspect="1"/>
                </p:cNvPicPr>
                <p:nvPr/>
              </p:nvPicPr>
              <p:blipFill>
                <a:blip r:embed="rId45">
                  <a:extLst>
                    <a:ext uri="{96DAC541-7B7A-43D3-8B79-37D633B846F1}">
                      <asvg:svgBlip xmlns:asvg="http://schemas.microsoft.com/office/drawing/2016/SVG/main" r:embed="rId46"/>
                    </a:ext>
                  </a:extLst>
                </a:blip>
                <a:stretch>
                  <a:fillRect/>
                </a:stretch>
              </p:blipFill>
              <p:spPr>
                <a:xfrm>
                  <a:off x="3551210" y="5273021"/>
                  <a:ext cx="463148" cy="463148"/>
                </a:xfrm>
                <a:prstGeom prst="rect">
                  <a:avLst/>
                </a:prstGeom>
              </p:spPr>
            </p:pic>
            <p:pic>
              <p:nvPicPr>
                <p:cNvPr id="26" name="Graphic 25" descr="Table with solid fill">
                  <a:extLst>
                    <a:ext uri="{FF2B5EF4-FFF2-40B4-BE49-F238E27FC236}">
                      <a16:creationId xmlns:a16="http://schemas.microsoft.com/office/drawing/2014/main" id="{18E44F8B-1F79-05CE-25E6-C63D3B2A8929}"/>
                    </a:ext>
                  </a:extLst>
                </p:cNvPr>
                <p:cNvPicPr>
                  <a:picLocks noChangeAspect="1"/>
                </p:cNvPicPr>
                <p:nvPr/>
              </p:nvPicPr>
              <p:blipFill>
                <a:blip r:embed="rId45">
                  <a:extLst>
                    <a:ext uri="{96DAC541-7B7A-43D3-8B79-37D633B846F1}">
                      <asvg:svgBlip xmlns:asvg="http://schemas.microsoft.com/office/drawing/2016/SVG/main" r:embed="rId46"/>
                    </a:ext>
                  </a:extLst>
                </a:blip>
                <a:stretch>
                  <a:fillRect/>
                </a:stretch>
              </p:blipFill>
              <p:spPr>
                <a:xfrm>
                  <a:off x="4010847" y="5273021"/>
                  <a:ext cx="463148" cy="463148"/>
                </a:xfrm>
                <a:prstGeom prst="rect">
                  <a:avLst/>
                </a:prstGeom>
              </p:spPr>
            </p:pic>
            <p:pic>
              <p:nvPicPr>
                <p:cNvPr id="27" name="Graphic 26" descr="Table with solid fill">
                  <a:extLst>
                    <a:ext uri="{FF2B5EF4-FFF2-40B4-BE49-F238E27FC236}">
                      <a16:creationId xmlns:a16="http://schemas.microsoft.com/office/drawing/2014/main" id="{26622393-20D7-F351-69CB-3B2A7020BD42}"/>
                    </a:ext>
                  </a:extLst>
                </p:cNvPr>
                <p:cNvPicPr>
                  <a:picLocks noChangeAspect="1"/>
                </p:cNvPicPr>
                <p:nvPr/>
              </p:nvPicPr>
              <p:blipFill>
                <a:blip r:embed="rId45">
                  <a:extLst>
                    <a:ext uri="{96DAC541-7B7A-43D3-8B79-37D633B846F1}">
                      <asvg:svgBlip xmlns:asvg="http://schemas.microsoft.com/office/drawing/2016/SVG/main" r:embed="rId46"/>
                    </a:ext>
                  </a:extLst>
                </a:blip>
                <a:stretch>
                  <a:fillRect/>
                </a:stretch>
              </p:blipFill>
              <p:spPr>
                <a:xfrm>
                  <a:off x="3787726" y="4980256"/>
                  <a:ext cx="463148" cy="463148"/>
                </a:xfrm>
                <a:prstGeom prst="rect">
                  <a:avLst/>
                </a:prstGeom>
              </p:spPr>
            </p:pic>
          </p:grpSp>
        </p:grpSp>
      </p:grpSp>
    </p:spTree>
    <p:extLst>
      <p:ext uri="{BB962C8B-B14F-4D97-AF65-F5344CB8AC3E}">
        <p14:creationId xmlns:p14="http://schemas.microsoft.com/office/powerpoint/2010/main" val="1279969001"/>
      </p:ext>
    </p:extLst>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5FBC5FD-9635-49A0-95D0-53CC684F529D}"/>
              </a:ext>
            </a:extLst>
          </p:cNvPr>
          <p:cNvSpPr>
            <a:spLocks noGrp="1"/>
          </p:cNvSpPr>
          <p:nvPr>
            <p:ph type="title"/>
          </p:nvPr>
        </p:nvSpPr>
        <p:spPr/>
        <p:txBody>
          <a:bodyPr/>
          <a:lstStyle/>
          <a:p>
            <a:r>
              <a:rPr lang="en-US" dirty="0"/>
              <a:t>Knowledge check</a:t>
            </a:r>
          </a:p>
        </p:txBody>
      </p:sp>
      <p:sp>
        <p:nvSpPr>
          <p:cNvPr id="8" name="Text Placeholder 7">
            <a:extLst>
              <a:ext uri="{FF2B5EF4-FFF2-40B4-BE49-F238E27FC236}">
                <a16:creationId xmlns:a16="http://schemas.microsoft.com/office/drawing/2014/main" id="{C7CCD6F3-D73B-4B7B-8C19-868BAB4DFE04}"/>
              </a:ext>
            </a:extLst>
          </p:cNvPr>
          <p:cNvSpPr>
            <a:spLocks noGrp="1"/>
          </p:cNvSpPr>
          <p:nvPr>
            <p:ph type="body" sz="quarter" idx="11"/>
          </p:nvPr>
        </p:nvSpPr>
        <p:spPr>
          <a:xfrm>
            <a:off x="1376012" y="1314645"/>
            <a:ext cx="10383899" cy="1439467"/>
          </a:xfrm>
        </p:spPr>
        <p:txBody>
          <a:bodyPr/>
          <a:lstStyle/>
          <a:p>
            <a:pPr marL="0" marR="0" lvl="0" indent="0" algn="l" defTabSz="932742"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effectLst/>
                <a:uLnTx/>
                <a:uFillTx/>
                <a:latin typeface="+mj-lt"/>
                <a:ea typeface="+mn-ea"/>
                <a:cs typeface="+mn-cs"/>
              </a:rPr>
              <a:t>Data in a relational database table is…</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Structured</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Semi-structured</a:t>
            </a:r>
          </a:p>
          <a:p>
            <a:pPr marL="288925" indent="-288925" defTabSz="932742">
              <a:lnSpc>
                <a:spcPct val="100000"/>
              </a:lnSpc>
              <a:spcBef>
                <a:spcPts val="300"/>
              </a:spcBef>
              <a:spcAft>
                <a:spcPts val="600"/>
              </a:spcAft>
              <a:buSzTx/>
              <a:buFont typeface="Wingdings" panose="05000000000000000000" pitchFamily="2" charset="2"/>
              <a:buChar char="q"/>
              <a:defRPr/>
            </a:pPr>
            <a:r>
              <a:rPr lang="en-US" sz="1600" dirty="0">
                <a:solidFill>
                  <a:srgbClr val="171717"/>
                </a:solidFill>
                <a:latin typeface="Segoe UI" panose="020B0502040204020203" pitchFamily="34" charset="0"/>
              </a:rPr>
              <a:t>Unstructured</a:t>
            </a:r>
          </a:p>
        </p:txBody>
      </p:sp>
      <p:sp>
        <p:nvSpPr>
          <p:cNvPr id="19" name="Graphic 26">
            <a:extLst>
              <a:ext uri="{FF2B5EF4-FFF2-40B4-BE49-F238E27FC236}">
                <a16:creationId xmlns:a16="http://schemas.microsoft.com/office/drawing/2014/main" id="{2A802B18-90EE-4B3D-97B9-9C05EE0CED14}"/>
              </a:ext>
              <a:ext uri="{C183D7F6-B498-43B3-948B-1728B52AA6E4}">
                <adec:decorative xmlns:adec="http://schemas.microsoft.com/office/drawing/2017/decorative" val="1"/>
              </a:ext>
            </a:extLst>
          </p:cNvPr>
          <p:cNvSpPr/>
          <p:nvPr/>
        </p:nvSpPr>
        <p:spPr>
          <a:xfrm>
            <a:off x="1382317" y="1765177"/>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1" name="Straight Connector 10">
            <a:extLst>
              <a:ext uri="{FF2B5EF4-FFF2-40B4-BE49-F238E27FC236}">
                <a16:creationId xmlns:a16="http://schemas.microsoft.com/office/drawing/2014/main" id="{3EFE1262-1194-4E26-B906-5CF2497F3C96}"/>
              </a:ext>
              <a:ext uri="{C183D7F6-B498-43B3-948B-1728B52AA6E4}">
                <adec:decorative xmlns:adec="http://schemas.microsoft.com/office/drawing/2017/decorative" val="1"/>
              </a:ext>
            </a:extLst>
          </p:cNvPr>
          <p:cNvCxnSpPr>
            <a:cxnSpLocks/>
          </p:cNvCxnSpPr>
          <p:nvPr/>
        </p:nvCxnSpPr>
        <p:spPr>
          <a:xfrm>
            <a:off x="1376012" y="2894353"/>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9" name="Text Placeholder 8">
            <a:extLst>
              <a:ext uri="{FF2B5EF4-FFF2-40B4-BE49-F238E27FC236}">
                <a16:creationId xmlns:a16="http://schemas.microsoft.com/office/drawing/2014/main" id="{E172BC7E-FDC4-43EE-8346-8950642DCBF4}"/>
              </a:ext>
            </a:extLst>
          </p:cNvPr>
          <p:cNvSpPr>
            <a:spLocks noGrp="1"/>
          </p:cNvSpPr>
          <p:nvPr>
            <p:ph type="body" sz="quarter" idx="15"/>
          </p:nvPr>
        </p:nvSpPr>
        <p:spPr>
          <a:xfrm>
            <a:off x="1376012" y="2986210"/>
            <a:ext cx="10383899" cy="1443714"/>
          </a:xfrm>
        </p:spPr>
        <p:txBody>
          <a:bodyPr/>
          <a:lstStyle/>
          <a:p>
            <a:pPr>
              <a:spcAft>
                <a:spcPts val="0"/>
              </a:spcAft>
              <a:defRPr/>
            </a:pPr>
            <a:r>
              <a:rPr kumimoji="0" lang="en-US" sz="1800" b="0" i="0" u="none" strike="noStrike" kern="1200" cap="none" spc="0" normalizeH="0" baseline="0" noProof="0" dirty="0">
                <a:ln>
                  <a:noFill/>
                </a:ln>
                <a:effectLst/>
                <a:uLnTx/>
                <a:uFillTx/>
                <a:latin typeface="+mj-lt"/>
                <a:ea typeface="+mn-ea"/>
                <a:cs typeface="+mn-cs"/>
              </a:rPr>
              <a:t>In a data lake, data is stored in…</a:t>
            </a:r>
            <a:endParaRPr lang="en-US" sz="1800" dirty="0">
              <a:latin typeface="+mj-lt"/>
            </a:endParaRPr>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Relational tables</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Files</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A single JSON document</a:t>
            </a:r>
            <a:endParaRPr lang="en-US" sz="1600" dirty="0"/>
          </a:p>
        </p:txBody>
      </p:sp>
      <p:sp>
        <p:nvSpPr>
          <p:cNvPr id="20" name="Graphic 26">
            <a:extLst>
              <a:ext uri="{FF2B5EF4-FFF2-40B4-BE49-F238E27FC236}">
                <a16:creationId xmlns:a16="http://schemas.microsoft.com/office/drawing/2014/main" id="{A6D58C0B-F1D4-4714-863A-BC2F0F1C195B}"/>
              </a:ext>
              <a:ext uri="{C183D7F6-B498-43B3-948B-1728B52AA6E4}">
                <adec:decorative xmlns:adec="http://schemas.microsoft.com/office/drawing/2017/decorative" val="1"/>
              </a:ext>
            </a:extLst>
          </p:cNvPr>
          <p:cNvSpPr/>
          <p:nvPr/>
        </p:nvSpPr>
        <p:spPr>
          <a:xfrm>
            <a:off x="1376011" y="3768116"/>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cxnSp>
        <p:nvCxnSpPr>
          <p:cNvPr id="12" name="Straight Connector 11">
            <a:extLst>
              <a:ext uri="{FF2B5EF4-FFF2-40B4-BE49-F238E27FC236}">
                <a16:creationId xmlns:a16="http://schemas.microsoft.com/office/drawing/2014/main" id="{12B62408-88E8-4661-BCD3-EDF001718874}"/>
              </a:ext>
              <a:ext uri="{C183D7F6-B498-43B3-948B-1728B52AA6E4}">
                <adec:decorative xmlns:adec="http://schemas.microsoft.com/office/drawing/2017/decorative" val="1"/>
              </a:ext>
            </a:extLst>
          </p:cNvPr>
          <p:cNvCxnSpPr>
            <a:cxnSpLocks/>
          </p:cNvCxnSpPr>
          <p:nvPr/>
        </p:nvCxnSpPr>
        <p:spPr>
          <a:xfrm>
            <a:off x="1376012" y="4490246"/>
            <a:ext cx="10304144" cy="0"/>
          </a:xfrm>
          <a:prstGeom prst="line">
            <a:avLst/>
          </a:prstGeom>
          <a:ln w="19050">
            <a:solidFill>
              <a:schemeClr val="bg1">
                <a:lumMod val="65000"/>
              </a:schemeClr>
            </a:solidFill>
            <a:prstDash val="dash"/>
            <a:headEnd type="none"/>
            <a:tailEnd type="none"/>
          </a:ln>
        </p:spPr>
        <p:style>
          <a:lnRef idx="1">
            <a:schemeClr val="accent1"/>
          </a:lnRef>
          <a:fillRef idx="0">
            <a:schemeClr val="accent1"/>
          </a:fillRef>
          <a:effectRef idx="0">
            <a:schemeClr val="accent1"/>
          </a:effectRef>
          <a:fontRef idx="minor">
            <a:schemeClr val="tx1"/>
          </a:fontRef>
        </p:style>
      </p:cxnSp>
      <p:sp>
        <p:nvSpPr>
          <p:cNvPr id="10" name="Text Placeholder 9">
            <a:extLst>
              <a:ext uri="{FF2B5EF4-FFF2-40B4-BE49-F238E27FC236}">
                <a16:creationId xmlns:a16="http://schemas.microsoft.com/office/drawing/2014/main" id="{01853C4E-938B-4A63-A328-5CEB6E403E1E}"/>
              </a:ext>
            </a:extLst>
          </p:cNvPr>
          <p:cNvSpPr>
            <a:spLocks noGrp="1"/>
          </p:cNvSpPr>
          <p:nvPr>
            <p:ph type="body" sz="quarter" idx="17"/>
          </p:nvPr>
        </p:nvSpPr>
        <p:spPr>
          <a:xfrm>
            <a:off x="1376012" y="4550567"/>
            <a:ext cx="10383899" cy="1557928"/>
          </a:xfrm>
        </p:spPr>
        <p:txBody>
          <a:bodyPr/>
          <a:lstStyle/>
          <a:p>
            <a:pPr>
              <a:defRPr/>
            </a:pPr>
            <a:r>
              <a:rPr kumimoji="0" lang="en-US" sz="1800" b="0" i="0" u="none" strike="noStrike" kern="1200" cap="none" spc="0" normalizeH="0" baseline="0" noProof="0" dirty="0">
                <a:ln>
                  <a:noFill/>
                </a:ln>
                <a:effectLst/>
                <a:uLnTx/>
                <a:uFillTx/>
                <a:latin typeface="+mj-lt"/>
                <a:ea typeface="+mn-ea"/>
                <a:cs typeface="+mn-cs"/>
              </a:rPr>
              <a:t>Which of the following Azure services provides capabilities for running data pipelines AND managing analytical data in a data lake or relational data warehouse?</a:t>
            </a:r>
            <a:endParaRPr lang="en-US" sz="1800" dirty="0">
              <a:latin typeface="+mj-lt"/>
            </a:endParaRPr>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Azure Stream Analytics</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Azure Synapse Analytics</a:t>
            </a:r>
            <a:endParaRPr lang="en-US" sz="1600" dirty="0"/>
          </a:p>
          <a:p>
            <a:pPr marL="288925" indent="-288925">
              <a:spcBef>
                <a:spcPts val="300"/>
              </a:spcBef>
              <a:spcAft>
                <a:spcPts val="600"/>
              </a:spcAft>
              <a:buFont typeface="Wingdings" panose="05000000000000000000" pitchFamily="2" charset="2"/>
              <a:buChar char="q"/>
              <a:defRPr/>
            </a:pPr>
            <a:r>
              <a:rPr lang="en-US" sz="1600" dirty="0">
                <a:solidFill>
                  <a:srgbClr val="171717"/>
                </a:solidFill>
                <a:latin typeface="Segoe UI" panose="020B0502040204020203" pitchFamily="34" charset="0"/>
              </a:rPr>
              <a:t>Azure Databricks</a:t>
            </a:r>
            <a:endParaRPr lang="en-US" sz="1600" dirty="0"/>
          </a:p>
        </p:txBody>
      </p:sp>
      <p:sp>
        <p:nvSpPr>
          <p:cNvPr id="21" name="Graphic 26">
            <a:extLst>
              <a:ext uri="{FF2B5EF4-FFF2-40B4-BE49-F238E27FC236}">
                <a16:creationId xmlns:a16="http://schemas.microsoft.com/office/drawing/2014/main" id="{962197A6-871C-4723-B214-AF9644775C2D}"/>
              </a:ext>
              <a:ext uri="{C183D7F6-B498-43B3-948B-1728B52AA6E4}">
                <adec:decorative xmlns:adec="http://schemas.microsoft.com/office/drawing/2017/decorative" val="1"/>
              </a:ext>
            </a:extLst>
          </p:cNvPr>
          <p:cNvSpPr/>
          <p:nvPr/>
        </p:nvSpPr>
        <p:spPr>
          <a:xfrm>
            <a:off x="1376011" y="5483383"/>
            <a:ext cx="163976" cy="115172"/>
          </a:xfrm>
          <a:custGeom>
            <a:avLst/>
            <a:gdLst>
              <a:gd name="connsiteX0" fmla="*/ 249301 w 273255"/>
              <a:gd name="connsiteY0" fmla="*/ 0 h 191929"/>
              <a:gd name="connsiteX1" fmla="*/ 97887 w 273255"/>
              <a:gd name="connsiteY1" fmla="*/ 143134 h 191929"/>
              <a:gd name="connsiteX2" fmla="*/ 25137 w 273255"/>
              <a:gd name="connsiteY2" fmla="*/ 68610 h 191929"/>
              <a:gd name="connsiteX3" fmla="*/ 0 w 273255"/>
              <a:gd name="connsiteY3" fmla="*/ 92564 h 191929"/>
              <a:gd name="connsiteX4" fmla="*/ 96704 w 273255"/>
              <a:gd name="connsiteY4" fmla="*/ 191930 h 191929"/>
              <a:gd name="connsiteX5" fmla="*/ 122137 w 273255"/>
              <a:gd name="connsiteY5" fmla="*/ 168271 h 191929"/>
              <a:gd name="connsiteX6" fmla="*/ 273256 w 273255"/>
              <a:gd name="connsiteY6" fmla="*/ 24841 h 1919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73255" h="191929">
                <a:moveTo>
                  <a:pt x="249301" y="0"/>
                </a:moveTo>
                <a:lnTo>
                  <a:pt x="97887" y="143134"/>
                </a:lnTo>
                <a:lnTo>
                  <a:pt x="25137" y="68610"/>
                </a:lnTo>
                <a:lnTo>
                  <a:pt x="0" y="92564"/>
                </a:lnTo>
                <a:lnTo>
                  <a:pt x="96704" y="191930"/>
                </a:lnTo>
                <a:lnTo>
                  <a:pt x="122137" y="168271"/>
                </a:lnTo>
                <a:lnTo>
                  <a:pt x="273256" y="24841"/>
                </a:lnTo>
                <a:close/>
              </a:path>
            </a:pathLst>
          </a:custGeom>
          <a:solidFill>
            <a:schemeClr val="tx2"/>
          </a:solidFill>
          <a:ln w="31750" cap="flat">
            <a:solidFill>
              <a:schemeClr val="tx2"/>
            </a:solidFill>
            <a:prstDash val="solid"/>
            <a:miter/>
          </a:ln>
        </p:spPr>
        <p:txBody>
          <a:bodyPr rtlCol="0" anchor="ctr"/>
          <a:lstStyle/>
          <a:p>
            <a:pPr marL="0" marR="0" lvl="0" indent="0" algn="l" defTabSz="914367" rtl="0" eaLnBrk="1" fontAlgn="auto" latinLnBrk="0" hangingPunct="1">
              <a:lnSpc>
                <a:spcPct val="100000"/>
              </a:lnSpc>
              <a:spcBef>
                <a:spcPts val="0"/>
              </a:spcBef>
              <a:spcAft>
                <a:spcPts val="0"/>
              </a:spcAft>
              <a:buClrTx/>
              <a:buSzTx/>
              <a:buFontTx/>
              <a:buNone/>
              <a:tabLst/>
              <a:defRPr/>
            </a:pPr>
            <a:endParaRPr kumimoji="0" lang="en-US" sz="1765" b="0" i="0" u="none" strike="noStrike" kern="1200" cap="none" spc="0" normalizeH="0" baseline="0" noProof="0" dirty="0">
              <a:ln>
                <a:noFill/>
              </a:ln>
              <a:solidFill>
                <a:srgbClr val="000000"/>
              </a:solidFill>
              <a:effectLst/>
              <a:uLnTx/>
              <a:uFillTx/>
              <a:latin typeface="Segoe UI"/>
              <a:ea typeface="+mn-ea"/>
              <a:cs typeface="+mn-cs"/>
            </a:endParaRPr>
          </a:p>
        </p:txBody>
      </p:sp>
      <p:pic>
        <p:nvPicPr>
          <p:cNvPr id="2" name="Graphic 1">
            <a:extLst>
              <a:ext uri="{FF2B5EF4-FFF2-40B4-BE49-F238E27FC236}">
                <a16:creationId xmlns:a16="http://schemas.microsoft.com/office/drawing/2014/main" id="{D8B354CF-A423-413E-AC59-EB65165DF8F0}"/>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1194001"/>
            <a:ext cx="933775" cy="933775"/>
          </a:xfrm>
          <a:prstGeom prst="rect">
            <a:avLst/>
          </a:prstGeom>
        </p:spPr>
      </p:pic>
      <p:pic>
        <p:nvPicPr>
          <p:cNvPr id="4" name="Graphic 3">
            <a:extLst>
              <a:ext uri="{FF2B5EF4-FFF2-40B4-BE49-F238E27FC236}">
                <a16:creationId xmlns:a16="http://schemas.microsoft.com/office/drawing/2014/main" id="{F3154490-1154-405C-8FF8-888A051BD254}"/>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2879003"/>
            <a:ext cx="933775" cy="933775"/>
          </a:xfrm>
          <a:prstGeom prst="rect">
            <a:avLst/>
          </a:prstGeom>
        </p:spPr>
      </p:pic>
      <p:pic>
        <p:nvPicPr>
          <p:cNvPr id="5" name="Graphic 4">
            <a:extLst>
              <a:ext uri="{FF2B5EF4-FFF2-40B4-BE49-F238E27FC236}">
                <a16:creationId xmlns:a16="http://schemas.microsoft.com/office/drawing/2014/main" id="{024724A0-8F4C-428B-8FA8-41AFED001D2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442236" y="4544137"/>
            <a:ext cx="933775" cy="933775"/>
          </a:xfrm>
          <a:prstGeom prst="rect">
            <a:avLst/>
          </a:prstGeom>
        </p:spPr>
      </p:pic>
    </p:spTree>
    <p:extLst>
      <p:ext uri="{BB962C8B-B14F-4D97-AF65-F5344CB8AC3E}">
        <p14:creationId xmlns:p14="http://schemas.microsoft.com/office/powerpoint/2010/main" val="182956483"/>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0"/>
                                        </p:tgtEl>
                                        <p:attrNameLst>
                                          <p:attrName>style.visibility</p:attrName>
                                        </p:attrNameLst>
                                      </p:cBhvr>
                                      <p:to>
                                        <p:strVal val="visible"/>
                                      </p:to>
                                    </p:set>
                                    <p:animEffect transition="in" filter="fade">
                                      <p:cBhvr>
                                        <p:cTn id="12" dur="500"/>
                                        <p:tgtEl>
                                          <p:spTgt spid="2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20" grpId="0" animBg="1"/>
      <p:bldP spid="21"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07C2C26-EFD2-E847-AEA7-5CEF245E0904}"/>
              </a:ext>
            </a:extLst>
          </p:cNvPr>
          <p:cNvSpPr>
            <a:spLocks noGrp="1"/>
          </p:cNvSpPr>
          <p:nvPr>
            <p:ph type="title"/>
          </p:nvPr>
        </p:nvSpPr>
        <p:spPr>
          <a:xfrm>
            <a:off x="223024" y="2526646"/>
            <a:ext cx="9508274" cy="1784048"/>
          </a:xfrm>
        </p:spPr>
        <p:txBody>
          <a:bodyPr/>
          <a:lstStyle/>
          <a:p>
            <a:r>
              <a:rPr lang="en-US" dirty="0"/>
              <a:t>Introduction to Azure Data Lake Storage Gen2</a:t>
            </a:r>
          </a:p>
        </p:txBody>
      </p:sp>
      <p:pic>
        <p:nvPicPr>
          <p:cNvPr id="3" name="Graphic 2">
            <a:extLst>
              <a:ext uri="{FF2B5EF4-FFF2-40B4-BE49-F238E27FC236}">
                <a16:creationId xmlns:a16="http://schemas.microsoft.com/office/drawing/2014/main" id="{978B9EE4-4B0A-93C5-2472-266E56B1E7F3}"/>
              </a:ext>
              <a:ext uri="{C183D7F6-B498-43B3-948B-1728B52AA6E4}">
                <adec:decorative xmlns:adec="http://schemas.microsoft.com/office/drawing/2017/decorative" val="1"/>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153205" y="2843561"/>
            <a:ext cx="1170878" cy="1170878"/>
          </a:xfrm>
          <a:prstGeom prst="rect">
            <a:avLst/>
          </a:prstGeom>
        </p:spPr>
      </p:pic>
    </p:spTree>
    <p:extLst>
      <p:ext uri="{BB962C8B-B14F-4D97-AF65-F5344CB8AC3E}">
        <p14:creationId xmlns:p14="http://schemas.microsoft.com/office/powerpoint/2010/main" val="2214835962"/>
      </p:ext>
    </p:extLst>
  </p:cSld>
  <p:clrMapOvr>
    <a:masterClrMapping/>
  </p:clrMapOvr>
  <p:transition>
    <p:fade/>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18D269D7-507C-1A9D-7BFB-D6C48F3538DE}"/>
              </a:ext>
            </a:extLst>
          </p:cNvPr>
          <p:cNvSpPr>
            <a:spLocks noGrp="1"/>
          </p:cNvSpPr>
          <p:nvPr>
            <p:ph type="title"/>
          </p:nvPr>
        </p:nvSpPr>
        <p:spPr/>
        <p:txBody>
          <a:bodyPr/>
          <a:lstStyle/>
          <a:p>
            <a:r>
              <a:rPr lang="en-US" dirty="0"/>
              <a:t>Understand Azure Data Lake Storage Gen2</a:t>
            </a:r>
          </a:p>
        </p:txBody>
      </p:sp>
      <p:sp>
        <p:nvSpPr>
          <p:cNvPr id="16" name="Text Placeholder 15">
            <a:extLst>
              <a:ext uri="{FF2B5EF4-FFF2-40B4-BE49-F238E27FC236}">
                <a16:creationId xmlns:a16="http://schemas.microsoft.com/office/drawing/2014/main" id="{1E7DAB9D-2916-10CD-F031-C2CF45B13232}"/>
              </a:ext>
            </a:extLst>
          </p:cNvPr>
          <p:cNvSpPr>
            <a:spLocks noGrp="1"/>
          </p:cNvSpPr>
          <p:nvPr>
            <p:ph type="body" sz="quarter" idx="15"/>
          </p:nvPr>
        </p:nvSpPr>
        <p:spPr>
          <a:xfrm>
            <a:off x="860021" y="1983946"/>
            <a:ext cx="5578932" cy="3046988"/>
          </a:xfrm>
        </p:spPr>
        <p:txBody>
          <a:bodyPr/>
          <a:lstStyle/>
          <a:p>
            <a:r>
              <a:rPr lang="en-US" dirty="0"/>
              <a:t>Distributed cloud storage for data lakes</a:t>
            </a:r>
          </a:p>
          <a:p>
            <a:pPr marL="342900" lvl="1" indent="-342900">
              <a:buFont typeface="Arial" panose="020B0604020202020204" pitchFamily="34" charset="0"/>
              <a:buChar char="•"/>
            </a:pPr>
            <a:r>
              <a:rPr lang="en-US" dirty="0"/>
              <a:t>HDFS-compatibility - common file system for Hadoop, Spark, and others</a:t>
            </a:r>
          </a:p>
          <a:p>
            <a:pPr marL="342900" lvl="1" indent="-342900">
              <a:buFont typeface="Arial" panose="020B0604020202020204" pitchFamily="34" charset="0"/>
              <a:buChar char="•"/>
            </a:pPr>
            <a:r>
              <a:rPr lang="en-US" dirty="0"/>
              <a:t>Flexible security through folder and file level permissions</a:t>
            </a:r>
          </a:p>
          <a:p>
            <a:pPr marL="342900" lvl="1" indent="-342900">
              <a:buFont typeface="Arial" panose="020B0604020202020204" pitchFamily="34" charset="0"/>
              <a:buChar char="•"/>
            </a:pPr>
            <a:r>
              <a:rPr lang="en-US" dirty="0"/>
              <a:t>Built on Azure Storage:</a:t>
            </a:r>
          </a:p>
          <a:p>
            <a:pPr marL="685800" lvl="2" indent="-342900"/>
            <a:r>
              <a:rPr lang="en-US" dirty="0"/>
              <a:t>High performance and scalability</a:t>
            </a:r>
          </a:p>
          <a:p>
            <a:pPr marL="685800" lvl="2" indent="-342900"/>
            <a:r>
              <a:rPr lang="en-US" dirty="0"/>
              <a:t>Data redundancy through built-in replication</a:t>
            </a:r>
          </a:p>
        </p:txBody>
      </p:sp>
      <p:grpSp>
        <p:nvGrpSpPr>
          <p:cNvPr id="19" name="Group 18" descr="A diagram showing Synapse Analytics, HDInsight, and Databricks consuming files from a Data Lake Storage Gen2 container in Azure Storage.">
            <a:extLst>
              <a:ext uri="{FF2B5EF4-FFF2-40B4-BE49-F238E27FC236}">
                <a16:creationId xmlns:a16="http://schemas.microsoft.com/office/drawing/2014/main" id="{C5EBC46D-E02A-1BF1-0BF4-7DFDF2F473BA}"/>
              </a:ext>
            </a:extLst>
          </p:cNvPr>
          <p:cNvGrpSpPr/>
          <p:nvPr/>
        </p:nvGrpSpPr>
        <p:grpSpPr>
          <a:xfrm>
            <a:off x="8006652" y="1855907"/>
            <a:ext cx="2266884" cy="3348194"/>
            <a:chOff x="8006652" y="1855907"/>
            <a:chExt cx="2266884" cy="3348194"/>
          </a:xfrm>
        </p:grpSpPr>
        <p:grpSp>
          <p:nvGrpSpPr>
            <p:cNvPr id="11" name="Group 10">
              <a:extLst>
                <a:ext uri="{FF2B5EF4-FFF2-40B4-BE49-F238E27FC236}">
                  <a16:creationId xmlns:a16="http://schemas.microsoft.com/office/drawing/2014/main" id="{C2EBE698-64F5-5CCD-E21D-8E30EE731200}"/>
                </a:ext>
                <a:ext uri="{C183D7F6-B498-43B3-948B-1728B52AA6E4}">
                  <adec:decorative xmlns:adec="http://schemas.microsoft.com/office/drawing/2017/decorative" val="1"/>
                </a:ext>
              </a:extLst>
            </p:cNvPr>
            <p:cNvGrpSpPr/>
            <p:nvPr/>
          </p:nvGrpSpPr>
          <p:grpSpPr>
            <a:xfrm>
              <a:off x="8048759" y="2834701"/>
              <a:ext cx="2224777" cy="2369400"/>
              <a:chOff x="7680240" y="3241104"/>
              <a:chExt cx="2224777" cy="2369400"/>
            </a:xfrm>
          </p:grpSpPr>
          <p:pic>
            <p:nvPicPr>
              <p:cNvPr id="3" name="Graphic 2" descr="Open folder with solid fill">
                <a:extLst>
                  <a:ext uri="{FF2B5EF4-FFF2-40B4-BE49-F238E27FC236}">
                    <a16:creationId xmlns:a16="http://schemas.microsoft.com/office/drawing/2014/main" id="{908B48B2-31A4-6C39-6E6A-432ED7E1C2A6}"/>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8776652" y="3676458"/>
                <a:ext cx="1128365" cy="1128365"/>
              </a:xfrm>
              <a:prstGeom prst="rect">
                <a:avLst/>
              </a:prstGeom>
            </p:spPr>
          </p:pic>
          <p:pic>
            <p:nvPicPr>
              <p:cNvPr id="6" name="Graphic 5" descr="Open folder with solid fill">
                <a:extLst>
                  <a:ext uri="{FF2B5EF4-FFF2-40B4-BE49-F238E27FC236}">
                    <a16:creationId xmlns:a16="http://schemas.microsoft.com/office/drawing/2014/main" id="{BA56267B-1DAC-EF9B-80DD-931350AB94D0}"/>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7704112" y="3676458"/>
                <a:ext cx="1128365" cy="1128365"/>
              </a:xfrm>
              <a:prstGeom prst="rect">
                <a:avLst/>
              </a:prstGeom>
            </p:spPr>
          </p:pic>
          <p:pic>
            <p:nvPicPr>
              <p:cNvPr id="7" name="Graphic 6" descr="Paper with solid fill">
                <a:extLst>
                  <a:ext uri="{FF2B5EF4-FFF2-40B4-BE49-F238E27FC236}">
                    <a16:creationId xmlns:a16="http://schemas.microsoft.com/office/drawing/2014/main" id="{621EF799-FB75-5789-7CF8-FBE937B85797}"/>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7680240" y="3241104"/>
                <a:ext cx="560142" cy="560142"/>
              </a:xfrm>
              <a:prstGeom prst="rect">
                <a:avLst/>
              </a:prstGeom>
            </p:spPr>
          </p:pic>
          <p:pic>
            <p:nvPicPr>
              <p:cNvPr id="8" name="Graphic 7" descr="Paper with solid fill">
                <a:extLst>
                  <a:ext uri="{FF2B5EF4-FFF2-40B4-BE49-F238E27FC236}">
                    <a16:creationId xmlns:a16="http://schemas.microsoft.com/office/drawing/2014/main" id="{141AF97A-22BF-4F5C-5090-F1378A9C450C}"/>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173143" y="3241104"/>
                <a:ext cx="560142" cy="560142"/>
              </a:xfrm>
              <a:prstGeom prst="rect">
                <a:avLst/>
              </a:prstGeom>
            </p:spPr>
          </p:pic>
          <p:pic>
            <p:nvPicPr>
              <p:cNvPr id="9" name="Graphic 8" descr="Paper with solid fill">
                <a:extLst>
                  <a:ext uri="{FF2B5EF4-FFF2-40B4-BE49-F238E27FC236}">
                    <a16:creationId xmlns:a16="http://schemas.microsoft.com/office/drawing/2014/main" id="{F944B7A2-6ABB-2ECB-7F4F-647AFBDB404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8832477" y="3241104"/>
                <a:ext cx="560142" cy="560142"/>
              </a:xfrm>
              <a:prstGeom prst="rect">
                <a:avLst/>
              </a:prstGeom>
            </p:spPr>
          </p:pic>
          <p:pic>
            <p:nvPicPr>
              <p:cNvPr id="10" name="Graphic 9" descr="Paper with solid fill">
                <a:extLst>
                  <a:ext uri="{FF2B5EF4-FFF2-40B4-BE49-F238E27FC236}">
                    <a16:creationId xmlns:a16="http://schemas.microsoft.com/office/drawing/2014/main" id="{724021BF-07D3-B524-F56C-3A58E9644D5E}"/>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9325380" y="3241104"/>
                <a:ext cx="560142" cy="560142"/>
              </a:xfrm>
              <a:prstGeom prst="rect">
                <a:avLst/>
              </a:prstGeom>
            </p:spPr>
          </p:pic>
          <p:pic>
            <p:nvPicPr>
              <p:cNvPr id="2" name="Graphic 1">
                <a:extLst>
                  <a:ext uri="{FF2B5EF4-FFF2-40B4-BE49-F238E27FC236}">
                    <a16:creationId xmlns:a16="http://schemas.microsoft.com/office/drawing/2014/main" id="{AB2689B3-FA22-31BB-8CDD-49912B5BC517}"/>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8169397" y="4236600"/>
                <a:ext cx="1373904" cy="1373904"/>
              </a:xfrm>
              <a:prstGeom prst="rect">
                <a:avLst/>
              </a:prstGeom>
            </p:spPr>
          </p:pic>
        </p:grpSp>
        <p:pic>
          <p:nvPicPr>
            <p:cNvPr id="12" name="Graphic 11">
              <a:extLst>
                <a:ext uri="{FF2B5EF4-FFF2-40B4-BE49-F238E27FC236}">
                  <a16:creationId xmlns:a16="http://schemas.microsoft.com/office/drawing/2014/main" id="{B7F8A5E0-CCF3-79E6-182A-0547070790D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9623880" y="1855907"/>
              <a:ext cx="630161" cy="630161"/>
            </a:xfrm>
            <a:prstGeom prst="rect">
              <a:avLst/>
            </a:prstGeom>
          </p:spPr>
        </p:pic>
        <p:pic>
          <p:nvPicPr>
            <p:cNvPr id="14" name="Graphic 13">
              <a:extLst>
                <a:ext uri="{FF2B5EF4-FFF2-40B4-BE49-F238E27FC236}">
                  <a16:creationId xmlns:a16="http://schemas.microsoft.com/office/drawing/2014/main" id="{9EEC820B-36D0-FC17-EE5C-1A6A823E7C3E}"/>
                </a:ext>
              </a:extLst>
            </p:cNvPr>
            <p:cNvPicPr>
              <a:picLocks noChangeAspect="1"/>
            </p:cNvPicPr>
            <p:nvPr/>
          </p:nvPicPr>
          <p:blipFill>
            <a:blip r:embed="rId11">
              <a:extLst>
                <a:ext uri="{96DAC541-7B7A-43D3-8B79-37D633B846F1}">
                  <asvg:svgBlip xmlns:asvg="http://schemas.microsoft.com/office/drawing/2016/SVG/main" r:embed="rId12"/>
                </a:ext>
              </a:extLst>
            </a:blip>
            <a:stretch>
              <a:fillRect/>
            </a:stretch>
          </p:blipFill>
          <p:spPr>
            <a:xfrm>
              <a:off x="8006652" y="1857250"/>
              <a:ext cx="630161" cy="630161"/>
            </a:xfrm>
            <a:prstGeom prst="rect">
              <a:avLst/>
            </a:prstGeom>
          </p:spPr>
        </p:pic>
        <p:pic>
          <p:nvPicPr>
            <p:cNvPr id="17" name="Graphic 16">
              <a:extLst>
                <a:ext uri="{FF2B5EF4-FFF2-40B4-BE49-F238E27FC236}">
                  <a16:creationId xmlns:a16="http://schemas.microsoft.com/office/drawing/2014/main" id="{93475990-C982-49A6-A3AA-E7403D0B812A}"/>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8821733" y="1857250"/>
              <a:ext cx="630161" cy="630161"/>
            </a:xfrm>
            <a:prstGeom prst="rect">
              <a:avLst/>
            </a:prstGeom>
          </p:spPr>
        </p:pic>
        <p:sp>
          <p:nvSpPr>
            <p:cNvPr id="18" name="Left Brace 17">
              <a:extLst>
                <a:ext uri="{FF2B5EF4-FFF2-40B4-BE49-F238E27FC236}">
                  <a16:creationId xmlns:a16="http://schemas.microsoft.com/office/drawing/2014/main" id="{B7FE55D3-3F25-0692-420F-827152198A8B}"/>
                </a:ext>
              </a:extLst>
            </p:cNvPr>
            <p:cNvSpPr/>
            <p:nvPr/>
          </p:nvSpPr>
          <p:spPr>
            <a:xfrm rot="16200000">
              <a:off x="9119526" y="1914594"/>
              <a:ext cx="152359" cy="1523595"/>
            </a:xfrm>
            <a:prstGeom prst="leftBrace">
              <a:avLst/>
            </a:prstGeom>
            <a:ln>
              <a:solidFill>
                <a:schemeClr val="tx1"/>
              </a:solidFill>
              <a:headEnd type="none"/>
              <a:tailEnd type="none"/>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grpSp>
    </p:spTree>
    <p:extLst>
      <p:ext uri="{BB962C8B-B14F-4D97-AF65-F5344CB8AC3E}">
        <p14:creationId xmlns:p14="http://schemas.microsoft.com/office/powerpoint/2010/main" val="2870493303"/>
      </p:ext>
    </p:extLst>
  </p:cSld>
  <p:clrMapOvr>
    <a:masterClrMapping/>
  </p:clrMapOvr>
  <p:transition>
    <p:fade/>
  </p:transition>
</p:sld>
</file>

<file path=ppt/theme/theme1.xml><?xml version="1.0" encoding="utf-8"?>
<a:theme xmlns:a="http://schemas.openxmlformats.org/drawingml/2006/main" name="Microsoft Azure Template">
  <a:themeElements>
    <a:clrScheme name="Azure">
      <a:dk1>
        <a:srgbClr val="000000"/>
      </a:dk1>
      <a:lt1>
        <a:srgbClr val="FFFFFF"/>
      </a:lt1>
      <a:dk2>
        <a:srgbClr val="0078D4"/>
      </a:dk2>
      <a:lt2>
        <a:srgbClr val="FFFFFF"/>
      </a:lt2>
      <a:accent1>
        <a:srgbClr val="243A5E"/>
      </a:accent1>
      <a:accent2>
        <a:srgbClr val="75757A"/>
      </a:accent2>
      <a:accent3>
        <a:srgbClr val="000041"/>
      </a:accent3>
      <a:accent4>
        <a:srgbClr val="0078D4"/>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0</TotalTime>
  <Words>2323</Words>
  <Application>Microsoft Office PowerPoint</Application>
  <PresentationFormat>Widescreen</PresentationFormat>
  <Paragraphs>227</Paragraphs>
  <Slides>21</Slides>
  <Notes>21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Consolas</vt:lpstr>
      <vt:lpstr>Courier New</vt:lpstr>
      <vt:lpstr>Segoe UI</vt:lpstr>
      <vt:lpstr>Segoe UI Light</vt:lpstr>
      <vt:lpstr>Segoe UI Semibold</vt:lpstr>
      <vt:lpstr>Wingdings</vt:lpstr>
      <vt:lpstr>Microsoft Azure Template</vt:lpstr>
      <vt:lpstr>Get started with data engineering on Azure</vt:lpstr>
      <vt:lpstr>Agenda</vt:lpstr>
      <vt:lpstr>Introduction to data engineering on Azure</vt:lpstr>
      <vt:lpstr>What is data engineering?</vt:lpstr>
      <vt:lpstr>Important data engineering concepts</vt:lpstr>
      <vt:lpstr>Data engineering in Azure</vt:lpstr>
      <vt:lpstr>Knowledge check</vt:lpstr>
      <vt:lpstr>Introduction to Azure Data Lake Storage Gen2</vt:lpstr>
      <vt:lpstr>Understand Azure Data Lake Storage Gen2</vt:lpstr>
      <vt:lpstr>Azure Data Lake Storage Gen 2 vs Azure Blob Storage</vt:lpstr>
      <vt:lpstr>Knowledge check</vt:lpstr>
      <vt:lpstr>Introduction to Azure Synapse Analytics</vt:lpstr>
      <vt:lpstr>What is Azure Synapse Analytics?</vt:lpstr>
      <vt:lpstr>Work with files in a data lake</vt:lpstr>
      <vt:lpstr>Ingest and transform data with pipelines</vt:lpstr>
      <vt:lpstr>Query and manipulate data with SQL</vt:lpstr>
      <vt:lpstr>Process and analyze data with Apache Spark</vt:lpstr>
      <vt:lpstr>Explore data with Data Explorer</vt:lpstr>
      <vt:lpstr>Exercise: Explore Azure Synapse Analytics</vt:lpstr>
      <vt:lpstr>Knowledge check</vt:lpstr>
      <vt:lpstr>Further reading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2023-01-25T18:45:39Z</dcterms:created>
  <dcterms:modified xsi:type="dcterms:W3CDTF">2023-02-06T16:27:36Z</dcterms:modified>
</cp:coreProperties>
</file>